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notesSlides/notesSlide23.xml" ContentType="application/vnd.openxmlformats-officedocument.presentationml.notesSlide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notesSlides/notesSlide24.xml" ContentType="application/vnd.openxmlformats-officedocument.presentationml.notesSlide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notesSlides/notesSlide25.xml" ContentType="application/vnd.openxmlformats-officedocument.presentationml.notesSlide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notesSlides/notesSlide26.xml" ContentType="application/vnd.openxmlformats-officedocument.presentationml.notesSlide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notesSlides/notesSlide27.xml" ContentType="application/vnd.openxmlformats-officedocument.presentationml.notesSlide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notesSlides/notesSlide28.xml" ContentType="application/vnd.openxmlformats-officedocument.presentationml.notesSlide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76" r:id="rId4"/>
    <p:sldId id="278" r:id="rId5"/>
    <p:sldId id="279" r:id="rId6"/>
    <p:sldId id="280" r:id="rId7"/>
    <p:sldId id="286" r:id="rId8"/>
    <p:sldId id="283" r:id="rId9"/>
    <p:sldId id="287" r:id="rId10"/>
    <p:sldId id="289" r:id="rId11"/>
    <p:sldId id="290" r:id="rId12"/>
    <p:sldId id="291" r:id="rId13"/>
    <p:sldId id="292" r:id="rId14"/>
    <p:sldId id="281" r:id="rId15"/>
    <p:sldId id="284" r:id="rId16"/>
    <p:sldId id="293" r:id="rId17"/>
    <p:sldId id="294" r:id="rId18"/>
    <p:sldId id="295" r:id="rId19"/>
    <p:sldId id="296" r:id="rId20"/>
    <p:sldId id="297" r:id="rId21"/>
    <p:sldId id="269" r:id="rId22"/>
    <p:sldId id="282" r:id="rId23"/>
    <p:sldId id="285" r:id="rId24"/>
    <p:sldId id="298" r:id="rId25"/>
    <p:sldId id="299" r:id="rId26"/>
    <p:sldId id="300" r:id="rId27"/>
    <p:sldId id="301" r:id="rId28"/>
    <p:sldId id="302" r:id="rId29"/>
    <p:sldId id="303" r:id="rId30"/>
    <p:sldId id="304" r:id="rId31"/>
    <p:sldId id="305" r:id="rId32"/>
    <p:sldId id="259" r:id="rId3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EEBB"/>
    <a:srgbClr val="8CFFA5"/>
    <a:srgbClr val="E7ECF1"/>
    <a:srgbClr val="28B8E9"/>
    <a:srgbClr val="E7EBF0"/>
    <a:srgbClr val="C3F7F4"/>
    <a:srgbClr val="80F7DD"/>
    <a:srgbClr val="66BDFF"/>
    <a:srgbClr val="40F2CC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52"/>
    <p:restoredTop sz="75638"/>
  </p:normalViewPr>
  <p:slideViewPr>
    <p:cSldViewPr snapToGrid="0">
      <p:cViewPr varScale="1">
        <p:scale>
          <a:sx n="96" d="100"/>
          <a:sy n="96" d="100"/>
        </p:scale>
        <p:origin x="20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gradFill>
                <a:gsLst>
                  <a:gs pos="0">
                    <a:srgbClr val="B2FF8B"/>
                  </a:gs>
                  <a:gs pos="34000">
                    <a:srgbClr val="00EEBB"/>
                  </a:gs>
                  <a:gs pos="100000">
                    <a:srgbClr val="00EEFF"/>
                  </a:gs>
                </a:gsLst>
                <a:lin ang="2700000" scaled="0"/>
              </a:gra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1DA-3340-92F4-24348E3095FA}"/>
              </c:ext>
            </c:extLst>
          </c:dPt>
          <c:dPt>
            <c:idx val="1"/>
            <c:bubble3D val="0"/>
            <c:spPr>
              <a:solidFill>
                <a:schemeClr val="bg1">
                  <a:lumMod val="65000"/>
                  <a:alpha val="2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1DA-3340-92F4-24348E3095F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1DA-3340-92F4-24348E3095F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1DA-3340-92F4-24348E3095FA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1DA-3340-92F4-24348E3095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latin typeface="+mn-lt"/>
        </a:defRPr>
      </a:pPr>
      <a:endParaRPr lang="zh-CN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gradFill>
                <a:gsLst>
                  <a:gs pos="0">
                    <a:srgbClr val="B2FF8B"/>
                  </a:gs>
                  <a:gs pos="34000">
                    <a:srgbClr val="00EEBB"/>
                  </a:gs>
                  <a:gs pos="100000">
                    <a:srgbClr val="00EEFF"/>
                  </a:gs>
                </a:gsLst>
                <a:lin ang="2700000" scaled="0"/>
              </a:gra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487-8049-BAC1-429497873D37}"/>
              </c:ext>
            </c:extLst>
          </c:dPt>
          <c:dPt>
            <c:idx val="1"/>
            <c:bubble3D val="0"/>
            <c:spPr>
              <a:solidFill>
                <a:schemeClr val="bg1">
                  <a:lumMod val="65000"/>
                  <a:alpha val="2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487-8049-BAC1-429497873D3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487-8049-BAC1-429497873D3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487-8049-BAC1-429497873D37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487-8049-BAC1-429497873D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latin typeface="+mn-lt"/>
        </a:defRPr>
      </a:pPr>
      <a:endParaRPr lang="zh-CN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44EC03-FC6F-114A-AC19-D8B5E443E5AD}" type="datetimeFigureOut">
              <a:rPr kumimoji="1" lang="zh-CN" altLang="en-US" smtClean="0"/>
              <a:t>2026/7/31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016CA-2B9D-2142-ACDB-8F74BC9226CE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91551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016CA-2B9D-2142-ACDB-8F74BC9226CE}" type="slidenum">
              <a:rPr kumimoji="1" lang="zh-CN" altLang="en-US" smtClean="0"/>
              <a:t>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289271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I</a:t>
            </a:r>
            <a:r>
              <a:rPr kumimoji="1" lang="zh-CN" altLang="en-US" dirty="0"/>
              <a:t> </a:t>
            </a:r>
            <a:r>
              <a:rPr kumimoji="1" lang="en-US" altLang="zh-CN" dirty="0"/>
              <a:t>also</a:t>
            </a:r>
            <a:r>
              <a:rPr kumimoji="1" lang="zh-CN" altLang="en-US" dirty="0"/>
              <a:t> </a:t>
            </a:r>
            <a:r>
              <a:rPr kumimoji="1" lang="en-US" altLang="zh-CN" dirty="0"/>
              <a:t>only</a:t>
            </a:r>
            <a:r>
              <a:rPr kumimoji="1" lang="zh-CN" altLang="en-US" dirty="0"/>
              <a:t> </a:t>
            </a:r>
            <a:r>
              <a:rPr kumimoji="1" lang="en-US" altLang="zh-CN" dirty="0"/>
              <a:t>need</a:t>
            </a:r>
            <a:r>
              <a:rPr kumimoji="1" lang="zh-CN" altLang="en-US" dirty="0"/>
              <a:t> </a:t>
            </a:r>
            <a:r>
              <a:rPr kumimoji="1" lang="en-US" altLang="zh-CN" dirty="0"/>
              <a:t>a</a:t>
            </a:r>
            <a:r>
              <a:rPr kumimoji="1" lang="zh-CN" altLang="en-US" dirty="0"/>
              <a:t> </a:t>
            </a:r>
            <a:r>
              <a:rPr kumimoji="1" lang="en-US" altLang="zh-CN" dirty="0"/>
              <a:t>slide</a:t>
            </a:r>
            <a:r>
              <a:rPr kumimoji="1" lang="zh-CN" altLang="en-US" dirty="0"/>
              <a:t> </a:t>
            </a:r>
            <a:r>
              <a:rPr kumimoji="1" lang="en-US" altLang="zh-CN" dirty="0"/>
              <a:t>for</a:t>
            </a:r>
            <a:r>
              <a:rPr kumimoji="1" lang="zh-CN" altLang="en-US" dirty="0"/>
              <a:t> </a:t>
            </a:r>
            <a:r>
              <a:rPr kumimoji="1" lang="en-US" altLang="zh-CN" dirty="0"/>
              <a:t>showing</a:t>
            </a:r>
            <a:r>
              <a:rPr kumimoji="1" lang="zh-CN" altLang="en-US" dirty="0"/>
              <a:t> </a:t>
            </a:r>
            <a:r>
              <a:rPr kumimoji="1" lang="en-US" altLang="zh-CN" dirty="0"/>
              <a:t>evaluation.</a:t>
            </a:r>
            <a:r>
              <a:rPr kumimoji="1" lang="zh-CN" altLang="en-US" dirty="0"/>
              <a:t> </a:t>
            </a:r>
            <a:r>
              <a:rPr kumimoji="1" lang="en-US" altLang="zh-CN" dirty="0"/>
              <a:t>Basically</a:t>
            </a:r>
            <a:r>
              <a:rPr kumimoji="1" lang="zh-CN" altLang="en-US" dirty="0"/>
              <a:t> </a:t>
            </a:r>
            <a:r>
              <a:rPr kumimoji="1" lang="en-US" altLang="zh-CN" dirty="0"/>
              <a:t>we</a:t>
            </a:r>
            <a:r>
              <a:rPr kumimoji="1" lang="zh-CN" altLang="en-US" dirty="0"/>
              <a:t> </a:t>
            </a:r>
            <a:r>
              <a:rPr kumimoji="1" lang="en-US" altLang="zh-CN" dirty="0"/>
              <a:t>take</a:t>
            </a:r>
            <a:r>
              <a:rPr kumimoji="1" lang="zh-CN" altLang="en-US" dirty="0"/>
              <a:t> </a:t>
            </a:r>
            <a:r>
              <a:rPr kumimoji="1" lang="en-US" altLang="zh-CN" dirty="0"/>
              <a:t>one</a:t>
            </a:r>
            <a:r>
              <a:rPr kumimoji="1" lang="zh-CN" altLang="en-US" dirty="0"/>
              <a:t> </a:t>
            </a:r>
            <a:r>
              <a:rPr kumimoji="1" lang="en-US" altLang="zh-CN" dirty="0"/>
              <a:t>GPU,</a:t>
            </a:r>
            <a:r>
              <a:rPr kumimoji="1" lang="zh-CN" altLang="en-US" dirty="0"/>
              <a:t> </a:t>
            </a:r>
            <a:r>
              <a:rPr kumimoji="1" lang="en-US" altLang="zh-CN" dirty="0"/>
              <a:t>running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old</a:t>
            </a:r>
            <a:r>
              <a:rPr kumimoji="1" lang="zh-CN" altLang="en-US" dirty="0"/>
              <a:t> </a:t>
            </a:r>
            <a:r>
              <a:rPr kumimoji="1" lang="en-US" altLang="zh-CN" dirty="0"/>
              <a:t>system,</a:t>
            </a:r>
            <a:r>
              <a:rPr kumimoji="1" lang="zh-CN" altLang="en-US" dirty="0"/>
              <a:t> </a:t>
            </a:r>
            <a:r>
              <a:rPr kumimoji="1" lang="en-US" altLang="zh-CN" dirty="0"/>
              <a:t>no</a:t>
            </a:r>
            <a:r>
              <a:rPr kumimoji="1" lang="zh-CN" altLang="en-US" dirty="0"/>
              <a:t> </a:t>
            </a:r>
            <a:r>
              <a:rPr kumimoji="1" lang="en-US" altLang="zh-CN" dirty="0"/>
              <a:t>disaggregation.</a:t>
            </a:r>
            <a:r>
              <a:rPr kumimoji="1" lang="zh-CN" altLang="en-US" dirty="0"/>
              <a:t> </a:t>
            </a:r>
            <a:endParaRPr kumimoji="1" lang="en-US" altLang="zh-CN" dirty="0"/>
          </a:p>
          <a:p>
            <a:r>
              <a:rPr kumimoji="1" lang="en-US" altLang="zh-CN" dirty="0"/>
              <a:t>We</a:t>
            </a:r>
            <a:r>
              <a:rPr kumimoji="1" lang="zh-CN" altLang="en-US" dirty="0"/>
              <a:t> </a:t>
            </a:r>
            <a:r>
              <a:rPr kumimoji="1" lang="en-US" altLang="zh-CN" dirty="0"/>
              <a:t>mirror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online</a:t>
            </a:r>
            <a:r>
              <a:rPr kumimoji="1" lang="zh-CN" altLang="en-US" dirty="0"/>
              <a:t> </a:t>
            </a:r>
            <a:r>
              <a:rPr kumimoji="1" lang="en-US" altLang="zh-CN" dirty="0"/>
              <a:t>traffic</a:t>
            </a:r>
            <a:r>
              <a:rPr kumimoji="1" lang="zh-CN" altLang="en-US" dirty="0"/>
              <a:t> </a:t>
            </a:r>
            <a:r>
              <a:rPr kumimoji="1" lang="en-US" altLang="zh-CN" dirty="0"/>
              <a:t>and</a:t>
            </a:r>
            <a:r>
              <a:rPr kumimoji="1" lang="zh-CN" altLang="en-US" dirty="0"/>
              <a:t> </a:t>
            </a:r>
            <a:r>
              <a:rPr kumimoji="1" lang="en-US" altLang="zh-CN" dirty="0"/>
              <a:t>generate</a:t>
            </a:r>
            <a:r>
              <a:rPr kumimoji="1" lang="zh-CN" altLang="en-US" dirty="0"/>
              <a:t> </a:t>
            </a:r>
            <a:r>
              <a:rPr kumimoji="1" lang="en-US" altLang="zh-CN" dirty="0"/>
              <a:t>requests</a:t>
            </a:r>
            <a:r>
              <a:rPr kumimoji="1" lang="zh-CN" altLang="en-US" dirty="0"/>
              <a:t> </a:t>
            </a:r>
            <a:r>
              <a:rPr kumimoji="1" lang="en-US" altLang="zh-CN" dirty="0"/>
              <a:t>towards</a:t>
            </a:r>
            <a:r>
              <a:rPr kumimoji="1" lang="zh-CN" altLang="en-US" dirty="0"/>
              <a:t> </a:t>
            </a:r>
            <a:r>
              <a:rPr kumimoji="1" lang="en-US" altLang="zh-CN" dirty="0"/>
              <a:t>this</a:t>
            </a:r>
            <a:r>
              <a:rPr kumimoji="1" lang="zh-CN" altLang="en-US" dirty="0"/>
              <a:t> </a:t>
            </a:r>
            <a:r>
              <a:rPr kumimoji="1" lang="en-US" altLang="zh-CN" dirty="0"/>
              <a:t>instance.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GPU</a:t>
            </a:r>
            <a:r>
              <a:rPr kumimoji="1" lang="zh-CN" altLang="en-US" dirty="0"/>
              <a:t> </a:t>
            </a:r>
            <a:r>
              <a:rPr kumimoji="1" lang="en-US" altLang="zh-CN" dirty="0"/>
              <a:t>instance</a:t>
            </a:r>
            <a:r>
              <a:rPr kumimoji="1" lang="zh-CN" altLang="en-US" dirty="0"/>
              <a:t> </a:t>
            </a:r>
            <a:r>
              <a:rPr kumimoji="1" lang="en-US" altLang="zh-CN" dirty="0"/>
              <a:t>sometimes</a:t>
            </a:r>
            <a:r>
              <a:rPr kumimoji="1" lang="zh-CN" altLang="en-US" dirty="0"/>
              <a:t> </a:t>
            </a:r>
            <a:r>
              <a:rPr kumimoji="1" lang="en-US" altLang="zh-CN" dirty="0"/>
              <a:t>it</a:t>
            </a:r>
            <a:r>
              <a:rPr kumimoji="1" lang="zh-CN" altLang="en-US" dirty="0"/>
              <a:t> </a:t>
            </a:r>
            <a:r>
              <a:rPr kumimoji="1" lang="en-US" altLang="zh-CN" dirty="0"/>
              <a:t>needs</a:t>
            </a:r>
            <a:r>
              <a:rPr kumimoji="1" lang="zh-CN" altLang="en-US" dirty="0"/>
              <a:t> </a:t>
            </a:r>
            <a:r>
              <a:rPr kumimoji="1" lang="en-US" altLang="zh-CN" dirty="0"/>
              <a:t>to</a:t>
            </a:r>
            <a:r>
              <a:rPr kumimoji="1" lang="zh-CN" altLang="en-US" dirty="0"/>
              <a:t> </a:t>
            </a:r>
            <a:r>
              <a:rPr kumimoji="1" lang="en-US" altLang="zh-CN" dirty="0"/>
              <a:t>prefill,</a:t>
            </a:r>
            <a:r>
              <a:rPr kumimoji="1" lang="zh-CN" altLang="en-US" dirty="0"/>
              <a:t> </a:t>
            </a:r>
            <a:r>
              <a:rPr kumimoji="1" lang="en-US" altLang="zh-CN" dirty="0"/>
              <a:t>sometimes</a:t>
            </a:r>
            <a:r>
              <a:rPr kumimoji="1" lang="zh-CN" altLang="en-US" dirty="0"/>
              <a:t> </a:t>
            </a:r>
            <a:r>
              <a:rPr kumimoji="1" lang="en-US" altLang="zh-CN" dirty="0"/>
              <a:t>it</a:t>
            </a:r>
            <a:r>
              <a:rPr kumimoji="1" lang="zh-CN" altLang="en-US" dirty="0"/>
              <a:t> </a:t>
            </a:r>
            <a:r>
              <a:rPr kumimoji="1" lang="en-US" altLang="zh-CN" dirty="0"/>
              <a:t>needs</a:t>
            </a:r>
            <a:r>
              <a:rPr kumimoji="1" lang="zh-CN" altLang="en-US" dirty="0"/>
              <a:t> </a:t>
            </a:r>
            <a:r>
              <a:rPr kumimoji="1" lang="en-US" altLang="zh-CN" dirty="0"/>
              <a:t>to</a:t>
            </a:r>
            <a:r>
              <a:rPr kumimoji="1" lang="zh-CN" altLang="en-US" dirty="0"/>
              <a:t> </a:t>
            </a:r>
            <a:r>
              <a:rPr kumimoji="1" lang="en-US" altLang="zh-CN" dirty="0"/>
              <a:t>decode.</a:t>
            </a:r>
          </a:p>
          <a:p>
            <a:r>
              <a:rPr kumimoji="1" lang="en-US" altLang="zh-CN" dirty="0"/>
              <a:t>We</a:t>
            </a:r>
            <a:r>
              <a:rPr kumimoji="1" lang="zh-CN" altLang="en-US" dirty="0"/>
              <a:t> </a:t>
            </a:r>
            <a:r>
              <a:rPr kumimoji="1" lang="en-US" altLang="zh-CN" dirty="0"/>
              <a:t>sweep</a:t>
            </a:r>
            <a:r>
              <a:rPr kumimoji="1" lang="zh-CN" altLang="en-US" dirty="0"/>
              <a:t> </a:t>
            </a:r>
            <a:r>
              <a:rPr kumimoji="1" lang="en-US" altLang="zh-CN" dirty="0"/>
              <a:t>different</a:t>
            </a:r>
            <a:r>
              <a:rPr kumimoji="1" lang="zh-CN" altLang="en-US" dirty="0"/>
              <a:t> </a:t>
            </a:r>
            <a:r>
              <a:rPr kumimoji="1" lang="en-US" altLang="zh-CN" dirty="0"/>
              <a:t>request</a:t>
            </a:r>
            <a:r>
              <a:rPr kumimoji="1" lang="zh-CN" altLang="en-US" dirty="0"/>
              <a:t> </a:t>
            </a:r>
            <a:r>
              <a:rPr kumimoji="1" lang="en-US" altLang="zh-CN" dirty="0"/>
              <a:t>rates</a:t>
            </a:r>
            <a:r>
              <a:rPr kumimoji="1" lang="zh-CN" altLang="en-US" dirty="0"/>
              <a:t> </a:t>
            </a:r>
            <a:r>
              <a:rPr kumimoji="1" lang="en-US" altLang="zh-CN" dirty="0"/>
              <a:t>on</a:t>
            </a:r>
            <a:r>
              <a:rPr kumimoji="1" lang="zh-CN" altLang="en-US" dirty="0"/>
              <a:t> </a:t>
            </a:r>
            <a:r>
              <a:rPr kumimoji="1" lang="en-US" altLang="zh-CN" dirty="0"/>
              <a:t>x-axis,</a:t>
            </a:r>
            <a:r>
              <a:rPr kumimoji="1" lang="zh-CN" altLang="en-US" dirty="0"/>
              <a:t> </a:t>
            </a:r>
            <a:r>
              <a:rPr kumimoji="1" lang="en-US" altLang="zh-CN" dirty="0"/>
              <a:t>and</a:t>
            </a:r>
            <a:r>
              <a:rPr kumimoji="1" lang="zh-CN" altLang="en-US" dirty="0"/>
              <a:t> </a:t>
            </a:r>
            <a:r>
              <a:rPr kumimoji="1" lang="en-US" altLang="zh-CN" dirty="0"/>
              <a:t>observe</a:t>
            </a:r>
            <a:r>
              <a:rPr kumimoji="1" lang="zh-CN" altLang="en-US" dirty="0"/>
              <a:t> </a:t>
            </a:r>
            <a:r>
              <a:rPr kumimoji="1" lang="en-US" altLang="zh-CN" dirty="0"/>
              <a:t>how</a:t>
            </a:r>
            <a:r>
              <a:rPr kumimoji="1" lang="zh-CN" altLang="en-US" dirty="0"/>
              <a:t> </a:t>
            </a:r>
            <a:r>
              <a:rPr kumimoji="1" lang="en-US" altLang="zh-CN" dirty="0"/>
              <a:t>latency</a:t>
            </a:r>
            <a:r>
              <a:rPr kumimoji="1" lang="zh-CN" altLang="en-US" dirty="0"/>
              <a:t> </a:t>
            </a:r>
            <a:r>
              <a:rPr kumimoji="1" lang="en-US" altLang="zh-CN" dirty="0"/>
              <a:t>grows</a:t>
            </a:r>
            <a:r>
              <a:rPr kumimoji="1" lang="zh-CN" altLang="en-US" dirty="0"/>
              <a:t> </a:t>
            </a:r>
            <a:r>
              <a:rPr kumimoji="1" lang="en-US" altLang="zh-CN" dirty="0"/>
              <a:t>on</a:t>
            </a:r>
            <a:r>
              <a:rPr kumimoji="1" lang="zh-CN" altLang="en-US" dirty="0"/>
              <a:t> </a:t>
            </a:r>
            <a:r>
              <a:rPr kumimoji="1" lang="en-US" altLang="zh-CN" dirty="0"/>
              <a:t>y-axis</a:t>
            </a:r>
          </a:p>
          <a:p>
            <a:endParaRPr kumimoji="1" lang="en-US" altLang="zh-CN" dirty="0"/>
          </a:p>
          <a:p>
            <a:r>
              <a:rPr kumimoji="1" lang="en-US" altLang="zh-CN" dirty="0"/>
              <a:t>Then</a:t>
            </a:r>
            <a:r>
              <a:rPr kumimoji="1" lang="zh-CN" altLang="en-US" dirty="0"/>
              <a:t> </a:t>
            </a:r>
            <a:r>
              <a:rPr kumimoji="1" lang="en-US" altLang="zh-CN" dirty="0"/>
              <a:t>we</a:t>
            </a:r>
            <a:r>
              <a:rPr kumimoji="1" lang="zh-CN" altLang="en-US" dirty="0"/>
              <a:t> </a:t>
            </a:r>
            <a:r>
              <a:rPr kumimoji="1" lang="en-US" altLang="zh-CN" dirty="0"/>
              <a:t>apply</a:t>
            </a:r>
            <a:r>
              <a:rPr kumimoji="1" lang="zh-CN" altLang="en-US" dirty="0"/>
              <a:t> </a:t>
            </a:r>
            <a:r>
              <a:rPr kumimoji="1" lang="en-US" altLang="zh-CN" dirty="0"/>
              <a:t>prefill</a:t>
            </a:r>
            <a:r>
              <a:rPr kumimoji="1" lang="zh-CN" altLang="en-US" dirty="0"/>
              <a:t> </a:t>
            </a:r>
            <a:r>
              <a:rPr kumimoji="1" lang="en-US" altLang="zh-CN" dirty="0"/>
              <a:t>decode</a:t>
            </a:r>
            <a:r>
              <a:rPr kumimoji="1" lang="zh-CN" altLang="en-US" dirty="0"/>
              <a:t> </a:t>
            </a:r>
            <a:r>
              <a:rPr kumimoji="1" lang="en-US" altLang="zh-CN" dirty="0"/>
              <a:t>disaggregation…</a:t>
            </a:r>
          </a:p>
          <a:p>
            <a:endParaRPr kumimoji="1" lang="en-US" altLang="zh-CN" dirty="0"/>
          </a:p>
          <a:p>
            <a:endParaRPr kumimoji="1"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016CA-2B9D-2142-ACDB-8F74BC9226CE}" type="slidenum">
              <a:rPr kumimoji="1" lang="zh-CN" altLang="en-US" smtClean="0"/>
              <a:t>10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774395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All</a:t>
            </a:r>
            <a:r>
              <a:rPr kumimoji="1" lang="zh-CN" altLang="en-US" dirty="0"/>
              <a:t> </a:t>
            </a:r>
            <a:r>
              <a:rPr kumimoji="1" lang="en-US" altLang="zh-CN" dirty="0"/>
              <a:t>look</a:t>
            </a:r>
            <a:r>
              <a:rPr kumimoji="1" lang="zh-CN" altLang="en-US" dirty="0"/>
              <a:t> </a:t>
            </a:r>
            <a:r>
              <a:rPr kumimoji="1" lang="en-US" altLang="zh-CN" dirty="0"/>
              <a:t>cool,</a:t>
            </a:r>
            <a:r>
              <a:rPr kumimoji="1" lang="zh-CN" altLang="en-US" dirty="0"/>
              <a:t> </a:t>
            </a:r>
            <a:r>
              <a:rPr kumimoji="1" lang="en-US" altLang="zh-CN" dirty="0"/>
              <a:t>right?</a:t>
            </a:r>
            <a:r>
              <a:rPr kumimoji="1" lang="zh-CN" altLang="en-US" dirty="0"/>
              <a:t> </a:t>
            </a:r>
            <a:r>
              <a:rPr kumimoji="1" lang="en-US" altLang="zh-CN" dirty="0"/>
              <a:t>But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fact</a:t>
            </a:r>
            <a:r>
              <a:rPr kumimoji="1" lang="zh-CN" altLang="en-US" dirty="0"/>
              <a:t> </a:t>
            </a:r>
            <a:r>
              <a:rPr kumimoji="1" lang="en-US" altLang="zh-CN" dirty="0"/>
              <a:t>is</a:t>
            </a:r>
            <a:r>
              <a:rPr kumimoji="1" lang="zh-CN" altLang="en-US" dirty="0"/>
              <a:t> </a:t>
            </a:r>
            <a:r>
              <a:rPr kumimoji="1" lang="en-US" altLang="zh-CN" dirty="0"/>
              <a:t>that</a:t>
            </a:r>
            <a:r>
              <a:rPr kumimoji="1" lang="zh-CN" altLang="en-US" dirty="0"/>
              <a:t> </a:t>
            </a:r>
            <a:r>
              <a:rPr kumimoji="1" lang="en-US" altLang="zh-CN" dirty="0"/>
              <a:t>we</a:t>
            </a:r>
            <a:r>
              <a:rPr kumimoji="1" lang="zh-CN" altLang="en-US" dirty="0"/>
              <a:t> </a:t>
            </a:r>
            <a:r>
              <a:rPr kumimoji="1" lang="en-US" altLang="zh-CN" dirty="0"/>
              <a:t>did</a:t>
            </a:r>
            <a:r>
              <a:rPr kumimoji="1" lang="zh-CN" altLang="en-US" dirty="0"/>
              <a:t> </a:t>
            </a:r>
            <a:r>
              <a:rPr kumimoji="1" lang="en-US" altLang="zh-CN" dirty="0"/>
              <a:t>not</a:t>
            </a:r>
            <a:r>
              <a:rPr kumimoji="1" lang="zh-CN" altLang="en-US" dirty="0"/>
              <a:t> </a:t>
            </a:r>
            <a:r>
              <a:rPr kumimoji="1" lang="en-US" altLang="zh-CN" dirty="0"/>
              <a:t>get</a:t>
            </a:r>
            <a:r>
              <a:rPr kumimoji="1" lang="zh-CN" altLang="en-US" dirty="0"/>
              <a:t> </a:t>
            </a:r>
            <a:r>
              <a:rPr kumimoji="1" lang="en-US" altLang="zh-CN" dirty="0"/>
              <a:t>a</a:t>
            </a:r>
            <a:r>
              <a:rPr kumimoji="1" lang="zh-CN" altLang="en-US" dirty="0"/>
              <a:t> </a:t>
            </a:r>
            <a:r>
              <a:rPr kumimoji="1" lang="en-US" altLang="zh-CN" dirty="0"/>
              <a:t>very</a:t>
            </a:r>
            <a:r>
              <a:rPr kumimoji="1" lang="zh-CN" altLang="en-US" dirty="0"/>
              <a:t> </a:t>
            </a:r>
            <a:r>
              <a:rPr kumimoji="1" lang="en-US" altLang="zh-CN" dirty="0"/>
              <a:t>high</a:t>
            </a:r>
            <a:r>
              <a:rPr kumimoji="1" lang="zh-CN" altLang="en-US" dirty="0"/>
              <a:t> </a:t>
            </a:r>
            <a:r>
              <a:rPr kumimoji="1" lang="en-US" altLang="zh-CN" dirty="0"/>
              <a:t>score</a:t>
            </a:r>
            <a:r>
              <a:rPr kumimoji="1" lang="zh-CN" altLang="en-US" dirty="0"/>
              <a:t> </a:t>
            </a:r>
            <a:r>
              <a:rPr kumimoji="1" lang="en-US" altLang="zh-CN" dirty="0"/>
              <a:t>from</a:t>
            </a:r>
            <a:r>
              <a:rPr kumimoji="1" lang="zh-CN" altLang="en-US" dirty="0"/>
              <a:t> </a:t>
            </a:r>
            <a:r>
              <a:rPr kumimoji="1" lang="en-US" altLang="zh-CN" dirty="0"/>
              <a:t>OSDI</a:t>
            </a:r>
            <a:r>
              <a:rPr kumimoji="1" lang="zh-CN" altLang="en-US" dirty="0"/>
              <a:t> </a:t>
            </a:r>
            <a:r>
              <a:rPr kumimoji="1" lang="en-US" altLang="zh-CN" dirty="0"/>
              <a:t>reviews.</a:t>
            </a:r>
            <a:r>
              <a:rPr kumimoji="1" lang="zh-CN" altLang="en-US" dirty="0"/>
              <a:t> 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016CA-2B9D-2142-ACDB-8F74BC9226CE}" type="slidenum">
              <a:rPr kumimoji="1" lang="zh-CN" altLang="en-US" smtClean="0"/>
              <a:t>11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545610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Beyond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original</a:t>
            </a:r>
            <a:r>
              <a:rPr kumimoji="1" lang="zh-CN" altLang="en-US" dirty="0"/>
              <a:t> </a:t>
            </a:r>
            <a:r>
              <a:rPr kumimoji="1" lang="en-US" altLang="zh-CN" dirty="0"/>
              <a:t>motivation,</a:t>
            </a:r>
            <a:r>
              <a:rPr kumimoji="1" lang="zh-CN" altLang="en-US" dirty="0"/>
              <a:t> </a:t>
            </a:r>
            <a:r>
              <a:rPr kumimoji="1" lang="en-US" altLang="zh-CN" dirty="0"/>
              <a:t>it’s</a:t>
            </a:r>
            <a:r>
              <a:rPr kumimoji="1" lang="zh-CN" altLang="en-US" dirty="0"/>
              <a:t> </a:t>
            </a:r>
            <a:r>
              <a:rPr kumimoji="1" lang="en-US" altLang="zh-CN" dirty="0"/>
              <a:t>pretty</a:t>
            </a:r>
            <a:r>
              <a:rPr kumimoji="1" lang="zh-CN" altLang="en-US" dirty="0"/>
              <a:t> </a:t>
            </a:r>
            <a:r>
              <a:rPr kumimoji="1" lang="en-US" altLang="zh-CN" dirty="0"/>
              <a:t>straightforward</a:t>
            </a:r>
            <a:r>
              <a:rPr kumimoji="1" lang="zh-CN" altLang="en-US" dirty="0"/>
              <a:t> </a:t>
            </a:r>
            <a:r>
              <a:rPr kumimoji="1" lang="en-US" altLang="zh-CN" dirty="0"/>
              <a:t>to</a:t>
            </a:r>
            <a:r>
              <a:rPr kumimoji="1" lang="zh-CN" altLang="en-US" dirty="0"/>
              <a:t> </a:t>
            </a:r>
            <a:r>
              <a:rPr kumimoji="1" lang="en-US" altLang="zh-CN" dirty="0"/>
              <a:t>think</a:t>
            </a:r>
            <a:r>
              <a:rPr kumimoji="1" lang="zh-CN" altLang="en-US" dirty="0"/>
              <a:t> </a:t>
            </a:r>
            <a:r>
              <a:rPr kumimoji="1" lang="en-US" altLang="zh-CN" dirty="0"/>
              <a:t>about</a:t>
            </a:r>
            <a:r>
              <a:rPr kumimoji="1" lang="zh-CN" altLang="en-US" dirty="0"/>
              <a:t> </a:t>
            </a:r>
            <a:r>
              <a:rPr kumimoji="1" lang="en-US" altLang="zh-CN" dirty="0"/>
              <a:t>using</a:t>
            </a:r>
            <a:r>
              <a:rPr kumimoji="1" lang="zh-CN" altLang="en-US" dirty="0"/>
              <a:t> </a:t>
            </a:r>
            <a:r>
              <a:rPr kumimoji="1" lang="en-US" altLang="zh-CN" dirty="0"/>
              <a:t>heterogeneous</a:t>
            </a:r>
            <a:r>
              <a:rPr kumimoji="1" lang="zh-CN" altLang="en-US" dirty="0"/>
              <a:t> </a:t>
            </a:r>
            <a:r>
              <a:rPr kumimoji="1" lang="en-US" altLang="zh-CN" dirty="0"/>
              <a:t>GPUs</a:t>
            </a:r>
            <a:r>
              <a:rPr kumimoji="1" lang="zh-CN" altLang="en-US" dirty="0"/>
              <a:t> </a:t>
            </a:r>
            <a:r>
              <a:rPr kumimoji="1" lang="en-US" altLang="zh-CN" dirty="0"/>
              <a:t>for</a:t>
            </a:r>
            <a:r>
              <a:rPr kumimoji="1" lang="zh-CN" altLang="en-US" dirty="0"/>
              <a:t> </a:t>
            </a:r>
            <a:r>
              <a:rPr kumimoji="1" lang="en-US" altLang="zh-CN" dirty="0"/>
              <a:t>inference</a:t>
            </a:r>
          </a:p>
          <a:p>
            <a:endParaRPr kumimoji="1" lang="en-US" altLang="zh-CN" dirty="0"/>
          </a:p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016CA-2B9D-2142-ACDB-8F74BC9226CE}" type="slidenum">
              <a:rPr kumimoji="1" lang="zh-CN" altLang="en-US" smtClean="0"/>
              <a:t>12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896845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Fundamentally,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there</a:t>
            </a:r>
            <a:r>
              <a:rPr kumimoji="1" lang="zh-CN" altLang="en-US" dirty="0"/>
              <a:t> </a:t>
            </a:r>
            <a:r>
              <a:rPr kumimoji="1" lang="en-US" altLang="zh-CN" dirty="0"/>
              <a:t>is</a:t>
            </a:r>
            <a:r>
              <a:rPr kumimoji="1" lang="zh-CN" altLang="en-US" dirty="0"/>
              <a:t> </a:t>
            </a:r>
            <a:r>
              <a:rPr kumimoji="1" lang="en-US" altLang="zh-CN" dirty="0"/>
              <a:t>a</a:t>
            </a:r>
            <a:r>
              <a:rPr kumimoji="1" lang="zh-CN" altLang="en-US" dirty="0"/>
              <a:t> </a:t>
            </a:r>
            <a:r>
              <a:rPr kumimoji="1" lang="en-US" altLang="zh-CN" dirty="0"/>
              <a:t>mismatch</a:t>
            </a:r>
            <a:r>
              <a:rPr kumimoji="1" lang="zh-CN" altLang="en-US" dirty="0"/>
              <a:t> </a:t>
            </a:r>
            <a:r>
              <a:rPr kumimoji="1" lang="en-US" altLang="zh-CN" dirty="0"/>
              <a:t>between</a:t>
            </a:r>
            <a:r>
              <a:rPr kumimoji="1" lang="zh-CN" altLang="en-US" dirty="0"/>
              <a:t> </a:t>
            </a:r>
            <a:r>
              <a:rPr kumimoji="1" lang="en-US" altLang="zh-CN" dirty="0"/>
              <a:t>models,</a:t>
            </a:r>
            <a:r>
              <a:rPr kumimoji="1" lang="zh-CN" altLang="en-US" dirty="0"/>
              <a:t> </a:t>
            </a:r>
            <a:r>
              <a:rPr kumimoji="1" lang="en-US" altLang="zh-CN" dirty="0"/>
              <a:t>apps</a:t>
            </a:r>
            <a:r>
              <a:rPr kumimoji="1" lang="zh-CN" altLang="en-US" dirty="0"/>
              <a:t> </a:t>
            </a:r>
            <a:r>
              <a:rPr kumimoji="1" lang="en-US" altLang="zh-CN" dirty="0"/>
              <a:t>and</a:t>
            </a:r>
            <a:r>
              <a:rPr kumimoji="1" lang="zh-CN" altLang="en-US" dirty="0"/>
              <a:t> </a:t>
            </a:r>
            <a:r>
              <a:rPr kumimoji="1" lang="en-US" altLang="zh-CN" dirty="0"/>
              <a:t>hardware</a:t>
            </a:r>
            <a:r>
              <a:rPr kumimoji="1" lang="zh-CN" altLang="en-US" dirty="0"/>
              <a:t> </a:t>
            </a:r>
            <a:r>
              <a:rPr kumimoji="1" lang="en-US" altLang="zh-CN" dirty="0"/>
              <a:t>or</a:t>
            </a:r>
            <a:r>
              <a:rPr kumimoji="1" lang="zh-CN" altLang="en-US" dirty="0"/>
              <a:t> </a:t>
            </a:r>
            <a:r>
              <a:rPr kumimoji="1" lang="en-US" altLang="zh-CN" dirty="0"/>
              <a:t>clusters,</a:t>
            </a:r>
            <a:r>
              <a:rPr kumimoji="1" lang="zh-CN" altLang="en-US" dirty="0"/>
              <a:t> </a:t>
            </a:r>
            <a:r>
              <a:rPr kumimoji="1" lang="en-US" altLang="zh-CN" dirty="0"/>
              <a:t>regarding</a:t>
            </a:r>
            <a:r>
              <a:rPr kumimoji="1" lang="zh-CN" altLang="en-US" dirty="0"/>
              <a:t> </a:t>
            </a:r>
            <a:r>
              <a:rPr kumimoji="1" lang="en-US" altLang="zh-CN" dirty="0"/>
              <a:t>how</a:t>
            </a:r>
            <a:r>
              <a:rPr kumimoji="1" lang="zh-CN" altLang="en-US" dirty="0"/>
              <a:t> </a:t>
            </a:r>
            <a:r>
              <a:rPr kumimoji="1" lang="en-US" altLang="zh-CN" dirty="0"/>
              <a:t>frequently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they</a:t>
            </a:r>
            <a:r>
              <a:rPr kumimoji="1" lang="zh-CN" altLang="en-US" dirty="0"/>
              <a:t> </a:t>
            </a:r>
            <a:r>
              <a:rPr kumimoji="1" lang="en-US" altLang="zh-CN" dirty="0"/>
              <a:t>change..</a:t>
            </a: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016CA-2B9D-2142-ACDB-8F74BC9226CE}" type="slidenum">
              <a:rPr kumimoji="1" lang="zh-CN" altLang="en-US" smtClean="0"/>
              <a:t>13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622115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Now</a:t>
            </a:r>
            <a:r>
              <a:rPr kumimoji="1" lang="zh-CN" altLang="en-US" dirty="0"/>
              <a:t> </a:t>
            </a:r>
            <a:r>
              <a:rPr kumimoji="1" lang="en-US" altLang="zh-CN" dirty="0"/>
              <a:t>prefill-decode</a:t>
            </a:r>
            <a:r>
              <a:rPr kumimoji="1" lang="zh-CN" altLang="en-US" dirty="0"/>
              <a:t> </a:t>
            </a:r>
            <a:r>
              <a:rPr kumimoji="1" lang="en-US" altLang="zh-CN" dirty="0"/>
              <a:t>disaggregation</a:t>
            </a:r>
            <a:r>
              <a:rPr kumimoji="1" lang="zh-CN" altLang="en-US" dirty="0"/>
              <a:t> </a:t>
            </a:r>
            <a:r>
              <a:rPr kumimoji="1" lang="en-US" altLang="zh-CN" dirty="0"/>
              <a:t>is</a:t>
            </a:r>
            <a:r>
              <a:rPr kumimoji="1" lang="zh-CN" altLang="en-US" dirty="0"/>
              <a:t> </a:t>
            </a:r>
            <a:r>
              <a:rPr kumimoji="1" lang="en-US" altLang="zh-CN" dirty="0"/>
              <a:t>well</a:t>
            </a:r>
            <a:r>
              <a:rPr kumimoji="1" lang="zh-CN" altLang="en-US" dirty="0"/>
              <a:t> </a:t>
            </a:r>
            <a:r>
              <a:rPr kumimoji="1" lang="en-US" altLang="zh-CN" dirty="0"/>
              <a:t>adopted,</a:t>
            </a:r>
            <a:r>
              <a:rPr kumimoji="1" lang="zh-CN" altLang="en-US" dirty="0"/>
              <a:t> </a:t>
            </a:r>
            <a:r>
              <a:rPr kumimoji="1" lang="en-US" altLang="zh-CN" dirty="0"/>
              <a:t>especially</a:t>
            </a:r>
            <a:r>
              <a:rPr kumimoji="1" lang="zh-CN" altLang="en-US" dirty="0"/>
              <a:t> </a:t>
            </a:r>
            <a:r>
              <a:rPr kumimoji="1" lang="en-US" altLang="zh-CN" dirty="0"/>
              <a:t>on</a:t>
            </a:r>
            <a:r>
              <a:rPr kumimoji="1" lang="zh-CN" altLang="en-US" dirty="0"/>
              <a:t> </a:t>
            </a:r>
            <a:r>
              <a:rPr kumimoji="1" lang="en-US" altLang="zh-CN" dirty="0"/>
              <a:t>homogeneous</a:t>
            </a:r>
            <a:r>
              <a:rPr kumimoji="1" lang="zh-CN" altLang="en-US" dirty="0"/>
              <a:t> </a:t>
            </a:r>
            <a:r>
              <a:rPr kumimoji="1" lang="en-US" altLang="zh-CN" dirty="0"/>
              <a:t>GPUs.</a:t>
            </a:r>
            <a:r>
              <a:rPr kumimoji="1" lang="zh-CN" altLang="en-US" dirty="0"/>
              <a:t> </a:t>
            </a:r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en-US" altLang="zh-CN" dirty="0"/>
              <a:t>Then</a:t>
            </a:r>
            <a:r>
              <a:rPr kumimoji="1" lang="zh-CN" altLang="en-US" dirty="0"/>
              <a:t> </a:t>
            </a:r>
            <a:r>
              <a:rPr kumimoji="1" lang="en-US" altLang="zh-CN" dirty="0"/>
              <a:t>we</a:t>
            </a:r>
            <a:r>
              <a:rPr kumimoji="1" lang="zh-CN" altLang="en-US" dirty="0"/>
              <a:t> </a:t>
            </a:r>
            <a:r>
              <a:rPr kumimoji="1" lang="en-US" altLang="zh-CN" dirty="0"/>
              <a:t>move</a:t>
            </a:r>
            <a:r>
              <a:rPr kumimoji="1" lang="zh-CN" altLang="en-US" dirty="0"/>
              <a:t> </a:t>
            </a:r>
            <a:r>
              <a:rPr kumimoji="1" lang="en-US" altLang="zh-CN" dirty="0"/>
              <a:t>on</a:t>
            </a:r>
            <a:r>
              <a:rPr kumimoji="1" lang="zh-CN" altLang="en-US" dirty="0"/>
              <a:t> </a:t>
            </a:r>
            <a:r>
              <a:rPr kumimoji="1" lang="en-US" altLang="zh-CN" dirty="0"/>
              <a:t>to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next</a:t>
            </a:r>
            <a:r>
              <a:rPr kumimoji="1" lang="zh-CN" altLang="en-US" dirty="0"/>
              <a:t> </a:t>
            </a:r>
            <a:r>
              <a:rPr kumimoji="1" lang="en-US" altLang="zh-CN" dirty="0"/>
              <a:t>level</a:t>
            </a:r>
            <a:r>
              <a:rPr kumimoji="1" lang="zh-CN" altLang="en-US" dirty="0"/>
              <a:t> </a:t>
            </a:r>
            <a:r>
              <a:rPr kumimoji="1" lang="en-US" altLang="zh-CN" dirty="0"/>
              <a:t>of</a:t>
            </a:r>
            <a:r>
              <a:rPr kumimoji="1" lang="zh-CN" altLang="en-US" dirty="0"/>
              <a:t> </a:t>
            </a:r>
            <a:r>
              <a:rPr kumimoji="1" lang="en-US" altLang="zh-CN" dirty="0"/>
              <a:t>disaggregation,</a:t>
            </a:r>
            <a:r>
              <a:rPr kumimoji="1" lang="zh-CN" altLang="en-US" dirty="0"/>
              <a:t> </a:t>
            </a:r>
            <a:r>
              <a:rPr kumimoji="1" lang="en-US" altLang="zh-CN" dirty="0"/>
              <a:t>which</a:t>
            </a:r>
            <a:r>
              <a:rPr kumimoji="1" lang="zh-CN" altLang="en-US" dirty="0"/>
              <a:t> </a:t>
            </a:r>
            <a:r>
              <a:rPr kumimoji="1" lang="en-US" altLang="zh-CN" dirty="0"/>
              <a:t>is</a:t>
            </a:r>
            <a:r>
              <a:rPr kumimoji="1" lang="zh-CN" altLang="en-US" dirty="0"/>
              <a:t> </a:t>
            </a:r>
            <a:r>
              <a:rPr kumimoji="1" lang="en-US" altLang="zh-CN" dirty="0"/>
              <a:t>less</a:t>
            </a:r>
            <a:r>
              <a:rPr kumimoji="1" lang="zh-CN" altLang="en-US" dirty="0"/>
              <a:t> </a:t>
            </a:r>
            <a:r>
              <a:rPr kumimoji="1" lang="en-US" altLang="zh-CN" dirty="0"/>
              <a:t>mature</a:t>
            </a:r>
            <a:r>
              <a:rPr kumimoji="1" lang="zh-CN" altLang="en-US" dirty="0"/>
              <a:t> </a:t>
            </a:r>
            <a:r>
              <a:rPr kumimoji="1" lang="en-US" altLang="zh-CN" dirty="0"/>
              <a:t>now,</a:t>
            </a:r>
            <a:r>
              <a:rPr kumimoji="1" lang="zh-CN" altLang="en-US" dirty="0"/>
              <a:t> </a:t>
            </a:r>
            <a:r>
              <a:rPr kumimoji="1" lang="en-US" altLang="zh-CN" dirty="0"/>
              <a:t>but</a:t>
            </a:r>
            <a:r>
              <a:rPr kumimoji="1" lang="zh-CN" altLang="en-US" dirty="0"/>
              <a:t> </a:t>
            </a:r>
            <a:r>
              <a:rPr kumimoji="1" lang="en-US" altLang="zh-CN" dirty="0"/>
              <a:t>is</a:t>
            </a:r>
            <a:r>
              <a:rPr kumimoji="1" lang="zh-CN" altLang="en-US" dirty="0"/>
              <a:t> </a:t>
            </a:r>
            <a:r>
              <a:rPr kumimoji="1" lang="en-US" altLang="zh-CN" dirty="0"/>
              <a:t>gaining</a:t>
            </a:r>
            <a:r>
              <a:rPr kumimoji="1" lang="zh-CN" altLang="en-US" dirty="0"/>
              <a:t> </a:t>
            </a:r>
            <a:r>
              <a:rPr kumimoji="1" lang="en-US" altLang="zh-CN" dirty="0"/>
              <a:t>momentum.</a:t>
            </a:r>
          </a:p>
          <a:p>
            <a:endParaRPr kumimoji="1" lang="en-US" altLang="zh-CN" dirty="0"/>
          </a:p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016CA-2B9D-2142-ACDB-8F74BC9226CE}" type="slidenum">
              <a:rPr kumimoji="1" lang="zh-CN" altLang="en-US" smtClean="0"/>
              <a:t>14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461323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Let’s</a:t>
            </a:r>
            <a:r>
              <a:rPr kumimoji="1" lang="zh-CN" altLang="en-US" dirty="0"/>
              <a:t> </a:t>
            </a:r>
            <a:r>
              <a:rPr kumimoji="1" lang="en-US" altLang="zh-CN" dirty="0"/>
              <a:t>get</a:t>
            </a:r>
            <a:r>
              <a:rPr kumimoji="1" lang="zh-CN" altLang="en-US" dirty="0"/>
              <a:t> </a:t>
            </a:r>
            <a:r>
              <a:rPr kumimoji="1" lang="en-US" altLang="zh-CN" dirty="0"/>
              <a:t>back</a:t>
            </a:r>
            <a:r>
              <a:rPr kumimoji="1" lang="zh-CN" altLang="en-US" dirty="0"/>
              <a:t> </a:t>
            </a:r>
            <a:r>
              <a:rPr kumimoji="1" lang="en-US" altLang="zh-CN" dirty="0"/>
              <a:t>to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basic</a:t>
            </a:r>
            <a:r>
              <a:rPr kumimoji="1" lang="zh-CN" altLang="en-US" dirty="0"/>
              <a:t> </a:t>
            </a:r>
            <a:r>
              <a:rPr kumimoji="1" lang="en-US" altLang="zh-CN" dirty="0"/>
              <a:t>inference</a:t>
            </a:r>
            <a:r>
              <a:rPr kumimoji="1" lang="zh-CN" altLang="en-US" dirty="0"/>
              <a:t> </a:t>
            </a:r>
            <a:r>
              <a:rPr kumimoji="1" lang="en-US" altLang="zh-CN" dirty="0"/>
              <a:t>process.</a:t>
            </a:r>
            <a:r>
              <a:rPr kumimoji="1" lang="zh-CN" altLang="en-US" dirty="0"/>
              <a:t> </a:t>
            </a:r>
            <a:endParaRPr kumimoji="1" lang="en-US" altLang="zh-CN" dirty="0"/>
          </a:p>
          <a:p>
            <a:r>
              <a:rPr kumimoji="1" lang="en-US" altLang="zh-CN" dirty="0"/>
              <a:t>Among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two</a:t>
            </a:r>
            <a:r>
              <a:rPr kumimoji="1" lang="zh-CN" altLang="en-US" dirty="0"/>
              <a:t> </a:t>
            </a:r>
            <a:r>
              <a:rPr kumimoji="1" lang="en-US" altLang="zh-CN" dirty="0"/>
              <a:t>phases,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decoding</a:t>
            </a:r>
            <a:r>
              <a:rPr kumimoji="1" lang="zh-CN" altLang="en-US" dirty="0"/>
              <a:t> </a:t>
            </a:r>
            <a:r>
              <a:rPr kumimoji="1" lang="en-US" altLang="zh-CN" dirty="0"/>
              <a:t>phase</a:t>
            </a:r>
            <a:r>
              <a:rPr kumimoji="1" lang="zh-CN" altLang="en-US" dirty="0"/>
              <a:t> </a:t>
            </a:r>
            <a:r>
              <a:rPr kumimoji="1" lang="en-US" altLang="zh-CN" dirty="0"/>
              <a:t>has</a:t>
            </a:r>
            <a:r>
              <a:rPr kumimoji="1" lang="zh-CN" altLang="en-US" dirty="0"/>
              <a:t> </a:t>
            </a:r>
            <a:r>
              <a:rPr kumimoji="1" lang="en-US" altLang="zh-CN" dirty="0"/>
              <a:t>more</a:t>
            </a:r>
            <a:r>
              <a:rPr kumimoji="1" lang="zh-CN" altLang="en-US" dirty="0"/>
              <a:t> </a:t>
            </a:r>
            <a:r>
              <a:rPr kumimoji="1" lang="en-US" altLang="zh-CN" dirty="0"/>
              <a:t>room</a:t>
            </a:r>
            <a:r>
              <a:rPr kumimoji="1" lang="zh-CN" altLang="en-US" dirty="0"/>
              <a:t> </a:t>
            </a:r>
            <a:r>
              <a:rPr kumimoji="1" lang="en-US" altLang="zh-CN" dirty="0"/>
              <a:t>for</a:t>
            </a:r>
            <a:r>
              <a:rPr kumimoji="1" lang="zh-CN" altLang="en-US" dirty="0"/>
              <a:t> </a:t>
            </a:r>
            <a:r>
              <a:rPr kumimoji="1" lang="en-US" altLang="zh-CN" dirty="0"/>
              <a:t>optimization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016CA-2B9D-2142-ACDB-8F74BC9226CE}" type="slidenum">
              <a:rPr kumimoji="1" lang="zh-CN" altLang="en-US" smtClean="0"/>
              <a:t>15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048789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I</a:t>
            </a:r>
            <a:r>
              <a:rPr kumimoji="1" lang="zh-CN" altLang="en-US" dirty="0"/>
              <a:t> </a:t>
            </a:r>
            <a:r>
              <a:rPr kumimoji="1" lang="en-US" altLang="zh-CN" dirty="0"/>
              <a:t>will</a:t>
            </a:r>
            <a:r>
              <a:rPr kumimoji="1" lang="zh-CN" altLang="en-US" dirty="0"/>
              <a:t> </a:t>
            </a:r>
            <a:r>
              <a:rPr kumimoji="1" lang="en-US" altLang="zh-CN" dirty="0"/>
              <a:t>start</a:t>
            </a:r>
            <a:r>
              <a:rPr kumimoji="1" lang="zh-CN" altLang="en-US" dirty="0"/>
              <a:t> </a:t>
            </a:r>
            <a:r>
              <a:rPr kumimoji="1" lang="en-US" altLang="zh-CN" dirty="0"/>
              <a:t>with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basis</a:t>
            </a:r>
            <a:r>
              <a:rPr kumimoji="1" lang="zh-CN" altLang="en-US" dirty="0"/>
              <a:t> </a:t>
            </a:r>
            <a:r>
              <a:rPr kumimoji="1" lang="en-US" altLang="zh-CN" dirty="0"/>
              <a:t>of</a:t>
            </a:r>
            <a:r>
              <a:rPr kumimoji="1" lang="zh-CN" altLang="en-US" dirty="0"/>
              <a:t> </a:t>
            </a:r>
            <a:r>
              <a:rPr kumimoji="1" lang="en-US" altLang="zh-CN" dirty="0"/>
              <a:t>decoding,</a:t>
            </a:r>
            <a:r>
              <a:rPr kumimoji="1" lang="zh-CN" altLang="en-US" dirty="0"/>
              <a:t> </a:t>
            </a:r>
            <a:r>
              <a:rPr kumimoji="1" lang="en-US" altLang="zh-CN" dirty="0"/>
              <a:t>just</a:t>
            </a:r>
            <a:r>
              <a:rPr kumimoji="1" lang="zh-CN" altLang="en-US" dirty="0"/>
              <a:t> </a:t>
            </a:r>
            <a:r>
              <a:rPr kumimoji="1" lang="en-US" altLang="zh-CN" dirty="0"/>
              <a:t>in</a:t>
            </a:r>
            <a:r>
              <a:rPr kumimoji="1" lang="zh-CN" altLang="en-US" dirty="0"/>
              <a:t> </a:t>
            </a:r>
            <a:r>
              <a:rPr kumimoji="1" lang="en-US" altLang="zh-CN" dirty="0"/>
              <a:t>case</a:t>
            </a:r>
            <a:r>
              <a:rPr kumimoji="1" lang="zh-CN" altLang="en-US" dirty="0"/>
              <a:t> </a:t>
            </a:r>
            <a:r>
              <a:rPr kumimoji="1" lang="en-US" altLang="zh-CN" dirty="0"/>
              <a:t>some</a:t>
            </a:r>
            <a:r>
              <a:rPr kumimoji="1" lang="zh-CN" altLang="en-US" dirty="0"/>
              <a:t> </a:t>
            </a:r>
            <a:r>
              <a:rPr kumimoji="1" lang="en-US" altLang="zh-CN" dirty="0"/>
              <a:t>of</a:t>
            </a:r>
            <a:r>
              <a:rPr kumimoji="1" lang="zh-CN" altLang="en-US" dirty="0"/>
              <a:t> </a:t>
            </a:r>
            <a:r>
              <a:rPr kumimoji="1" lang="en-US" altLang="zh-CN" dirty="0"/>
              <a:t>you</a:t>
            </a:r>
            <a:r>
              <a:rPr kumimoji="1" lang="zh-CN" altLang="en-US" dirty="0"/>
              <a:t> </a:t>
            </a:r>
            <a:r>
              <a:rPr kumimoji="1" lang="en-US" altLang="zh-CN" dirty="0"/>
              <a:t>don’t</a:t>
            </a:r>
            <a:r>
              <a:rPr kumimoji="1" lang="zh-CN" altLang="en-US" dirty="0"/>
              <a:t> </a:t>
            </a:r>
            <a:r>
              <a:rPr kumimoji="1" lang="en-US" altLang="zh-CN" dirty="0"/>
              <a:t>know</a:t>
            </a:r>
            <a:r>
              <a:rPr kumimoji="1" lang="zh-CN" altLang="en-US" dirty="0"/>
              <a:t> </a:t>
            </a:r>
            <a:r>
              <a:rPr kumimoji="1" lang="en-US" altLang="zh-CN" dirty="0"/>
              <a:t>much</a:t>
            </a:r>
            <a:r>
              <a:rPr kumimoji="1" lang="zh-CN" altLang="en-US" dirty="0"/>
              <a:t> </a:t>
            </a:r>
            <a:r>
              <a:rPr kumimoji="1" lang="en-US" altLang="zh-CN" dirty="0"/>
              <a:t>about</a:t>
            </a:r>
            <a:r>
              <a:rPr kumimoji="1" lang="zh-CN" altLang="en-US" dirty="0"/>
              <a:t> </a:t>
            </a:r>
            <a:r>
              <a:rPr kumimoji="1" lang="en-US" altLang="zh-CN" dirty="0"/>
              <a:t>it.</a:t>
            </a:r>
            <a:r>
              <a:rPr kumimoji="1" lang="zh-CN" altLang="en-US" dirty="0"/>
              <a:t> </a:t>
            </a:r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en-US" altLang="zh-CN" dirty="0"/>
              <a:t>For</a:t>
            </a:r>
            <a:r>
              <a:rPr kumimoji="1" lang="zh-CN" altLang="en-US" dirty="0"/>
              <a:t> </a:t>
            </a:r>
            <a:r>
              <a:rPr kumimoji="1" lang="en-US" altLang="zh-CN" dirty="0"/>
              <a:t>every</a:t>
            </a:r>
            <a:r>
              <a:rPr kumimoji="1" lang="zh-CN" altLang="en-US" dirty="0"/>
              <a:t> </a:t>
            </a:r>
            <a:r>
              <a:rPr kumimoji="1" lang="en-US" altLang="zh-CN" dirty="0"/>
              <a:t>iteration</a:t>
            </a:r>
            <a:r>
              <a:rPr kumimoji="1" lang="zh-CN" altLang="en-US" dirty="0"/>
              <a:t> </a:t>
            </a:r>
            <a:r>
              <a:rPr kumimoji="1" lang="en-US" altLang="zh-CN" dirty="0"/>
              <a:t>of</a:t>
            </a:r>
            <a:r>
              <a:rPr kumimoji="1" lang="zh-CN" altLang="en-US" dirty="0"/>
              <a:t> </a:t>
            </a:r>
            <a:r>
              <a:rPr kumimoji="1" lang="en-US" altLang="zh-CN" dirty="0"/>
              <a:t>decoding…</a:t>
            </a: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016CA-2B9D-2142-ACDB-8F74BC9226CE}" type="slidenum">
              <a:rPr kumimoji="1" lang="zh-CN" altLang="en-US" smtClean="0"/>
              <a:t>16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369969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Let’s</a:t>
            </a:r>
            <a:r>
              <a:rPr kumimoji="1" lang="zh-CN" altLang="en-US" dirty="0"/>
              <a:t> </a:t>
            </a:r>
            <a:r>
              <a:rPr kumimoji="1" lang="en-US" altLang="zh-CN" dirty="0"/>
              <a:t>start</a:t>
            </a:r>
            <a:r>
              <a:rPr kumimoji="1" lang="zh-CN" altLang="en-US" dirty="0"/>
              <a:t> </a:t>
            </a:r>
            <a:r>
              <a:rPr kumimoji="1" lang="en-US" altLang="zh-CN" dirty="0"/>
              <a:t>from</a:t>
            </a:r>
            <a:r>
              <a:rPr kumimoji="1" lang="zh-CN" altLang="en-US" dirty="0"/>
              <a:t> </a:t>
            </a:r>
            <a:r>
              <a:rPr kumimoji="1" lang="en-US" altLang="zh-CN" dirty="0"/>
              <a:t>attention. For every layer of attention computation, we have to access all the </a:t>
            </a:r>
            <a:r>
              <a:rPr kumimoji="1" lang="en-US" altLang="zh-CN" dirty="0" err="1"/>
              <a:t>kv</a:t>
            </a:r>
            <a:r>
              <a:rPr kumimoji="1" lang="en-US" altLang="zh-CN" dirty="0"/>
              <a:t> cache of this sequence. </a:t>
            </a: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016CA-2B9D-2142-ACDB-8F74BC9226CE}" type="slidenum">
              <a:rPr kumimoji="1" lang="zh-CN" altLang="en-US" smtClean="0"/>
              <a:t>17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233402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Last</a:t>
            </a:r>
            <a:r>
              <a:rPr kumimoji="1" lang="zh-CN" altLang="en-US" dirty="0"/>
              <a:t> </a:t>
            </a:r>
            <a:r>
              <a:rPr kumimoji="1" lang="en-US" altLang="zh-CN" dirty="0"/>
              <a:t>year,</a:t>
            </a:r>
            <a:r>
              <a:rPr kumimoji="1" lang="zh-CN" altLang="en-US" dirty="0"/>
              <a:t> </a:t>
            </a:r>
            <a:r>
              <a:rPr kumimoji="1" lang="en-US" altLang="zh-CN" dirty="0"/>
              <a:t>when</a:t>
            </a:r>
            <a:r>
              <a:rPr kumimoji="1" lang="zh-CN" altLang="en-US" dirty="0"/>
              <a:t> </a:t>
            </a:r>
            <a:r>
              <a:rPr kumimoji="1" lang="en-US" altLang="zh-CN" dirty="0"/>
              <a:t>we</a:t>
            </a:r>
            <a:r>
              <a:rPr kumimoji="1" lang="zh-CN" altLang="en-US" dirty="0"/>
              <a:t> </a:t>
            </a:r>
            <a:r>
              <a:rPr kumimoji="1" lang="en-US" altLang="zh-CN" dirty="0"/>
              <a:t>release</a:t>
            </a:r>
            <a:r>
              <a:rPr kumimoji="1" lang="zh-CN" altLang="en-US" dirty="0"/>
              <a:t> </a:t>
            </a:r>
            <a:r>
              <a:rPr kumimoji="1" lang="en-US" altLang="zh-CN" dirty="0"/>
              <a:t>our</a:t>
            </a:r>
            <a:r>
              <a:rPr kumimoji="1" lang="zh-CN" altLang="en-US" dirty="0"/>
              <a:t> </a:t>
            </a:r>
            <a:r>
              <a:rPr kumimoji="1" lang="en-US" altLang="zh-CN" dirty="0"/>
              <a:t>foundation</a:t>
            </a:r>
            <a:r>
              <a:rPr kumimoji="1" lang="zh-CN" altLang="en-US" dirty="0"/>
              <a:t> </a:t>
            </a:r>
            <a:r>
              <a:rPr kumimoji="1" lang="en-US" altLang="zh-CN" dirty="0"/>
              <a:t>model</a:t>
            </a:r>
            <a:r>
              <a:rPr kumimoji="1" lang="zh-CN" altLang="en-US" dirty="0"/>
              <a:t> </a:t>
            </a:r>
            <a:r>
              <a:rPr kumimoji="1" lang="en-US" altLang="zh-CN" dirty="0"/>
              <a:t>step-3,</a:t>
            </a:r>
            <a:r>
              <a:rPr kumimoji="1" lang="zh-CN" altLang="en-US" dirty="0"/>
              <a:t> </a:t>
            </a:r>
            <a:r>
              <a:rPr kumimoji="1" lang="en-US" altLang="zh-CN" dirty="0"/>
              <a:t>we</a:t>
            </a:r>
            <a:r>
              <a:rPr kumimoji="1" lang="zh-CN" altLang="en-US" dirty="0"/>
              <a:t> </a:t>
            </a:r>
            <a:r>
              <a:rPr kumimoji="1" lang="en-US" altLang="zh-CN" dirty="0"/>
              <a:t>also</a:t>
            </a:r>
            <a:r>
              <a:rPr kumimoji="1" lang="zh-CN" altLang="en-US" dirty="0"/>
              <a:t> </a:t>
            </a:r>
            <a:r>
              <a:rPr kumimoji="1" lang="en-US" altLang="zh-CN" dirty="0"/>
              <a:t>proposed</a:t>
            </a:r>
            <a:r>
              <a:rPr kumimoji="1" lang="zh-CN" altLang="en-US" dirty="0"/>
              <a:t> </a:t>
            </a:r>
            <a:r>
              <a:rPr kumimoji="1" lang="en-US" altLang="zh-CN" dirty="0" err="1"/>
              <a:t>afd</a:t>
            </a:r>
            <a:r>
              <a:rPr kumimoji="1" lang="en-US" altLang="zh-CN" dirty="0"/>
              <a:t>….</a:t>
            </a: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016CA-2B9D-2142-ACDB-8F74BC9226CE}" type="slidenum">
              <a:rPr kumimoji="1" lang="zh-CN" altLang="en-US" smtClean="0"/>
              <a:t>18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881829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Here</a:t>
            </a:r>
            <a:r>
              <a:rPr kumimoji="1" lang="zh-CN" altLang="en-US" dirty="0"/>
              <a:t> </a:t>
            </a:r>
            <a:r>
              <a:rPr kumimoji="1" lang="en-US" altLang="zh-CN" dirty="0"/>
              <a:t>are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evaluation</a:t>
            </a:r>
            <a:r>
              <a:rPr kumimoji="1" lang="zh-CN" altLang="en-US" dirty="0"/>
              <a:t> </a:t>
            </a:r>
            <a:r>
              <a:rPr kumimoji="1" lang="en-US" altLang="zh-CN" dirty="0"/>
              <a:t>results</a:t>
            </a: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016CA-2B9D-2142-ACDB-8F74BC9226CE}" type="slidenum">
              <a:rPr kumimoji="1" lang="zh-CN" altLang="en-US" smtClean="0"/>
              <a:t>19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40146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Today</a:t>
            </a:r>
            <a:r>
              <a:rPr kumimoji="1" lang="zh-CN" altLang="en-US" dirty="0"/>
              <a:t> </a:t>
            </a:r>
            <a:r>
              <a:rPr kumimoji="1" lang="en-US" altLang="zh-CN" dirty="0"/>
              <a:t>I’ll</a:t>
            </a:r>
            <a:r>
              <a:rPr kumimoji="1" lang="zh-CN" altLang="en-US" dirty="0"/>
              <a:t> </a:t>
            </a:r>
            <a:r>
              <a:rPr kumimoji="1" lang="en-US" altLang="zh-CN" dirty="0"/>
              <a:t>go</a:t>
            </a:r>
            <a:r>
              <a:rPr kumimoji="1" lang="zh-CN" altLang="en-US" dirty="0"/>
              <a:t> </a:t>
            </a:r>
            <a:r>
              <a:rPr kumimoji="1" lang="en-US" altLang="zh-CN" dirty="0"/>
              <a:t>over</a:t>
            </a:r>
            <a:r>
              <a:rPr kumimoji="1" lang="zh-CN" altLang="en-US" dirty="0"/>
              <a:t> </a:t>
            </a:r>
            <a:r>
              <a:rPr kumimoji="1" lang="en-US" altLang="zh-CN" dirty="0"/>
              <a:t>three</a:t>
            </a:r>
            <a:r>
              <a:rPr kumimoji="1" lang="zh-CN" altLang="en-US" dirty="0"/>
              <a:t> </a:t>
            </a:r>
            <a:r>
              <a:rPr kumimoji="1" lang="en-US" altLang="zh-CN" dirty="0"/>
              <a:t>of</a:t>
            </a:r>
            <a:r>
              <a:rPr kumimoji="1" lang="zh-CN" altLang="en-US" dirty="0"/>
              <a:t> </a:t>
            </a:r>
            <a:r>
              <a:rPr kumimoji="1" lang="en-US" altLang="zh-CN" dirty="0"/>
              <a:t>our</a:t>
            </a:r>
            <a:r>
              <a:rPr kumimoji="1" lang="zh-CN" altLang="en-US" dirty="0"/>
              <a:t> </a:t>
            </a:r>
            <a:r>
              <a:rPr kumimoji="1" lang="en-US" altLang="zh-CN" dirty="0"/>
              <a:t>projects</a:t>
            </a:r>
            <a:r>
              <a:rPr kumimoji="1" lang="zh-CN" altLang="en-US" dirty="0"/>
              <a:t> </a:t>
            </a:r>
            <a:r>
              <a:rPr kumimoji="1" lang="en-US" altLang="zh-CN" dirty="0"/>
              <a:t>at</a:t>
            </a:r>
            <a:r>
              <a:rPr kumimoji="1" lang="zh-CN" altLang="en-US" dirty="0"/>
              <a:t> </a:t>
            </a:r>
            <a:r>
              <a:rPr kumimoji="1" lang="en-US" altLang="zh-CN" dirty="0" err="1"/>
              <a:t>StepFun</a:t>
            </a:r>
            <a:r>
              <a:rPr kumimoji="1" lang="en-US" altLang="zh-CN" dirty="0"/>
              <a:t>.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first</a:t>
            </a:r>
            <a:r>
              <a:rPr kumimoji="1" lang="zh-CN" altLang="en-US" dirty="0"/>
              <a:t> </a:t>
            </a:r>
            <a:r>
              <a:rPr kumimoji="1" lang="en-US" altLang="zh-CN" dirty="0"/>
              <a:t>two</a:t>
            </a:r>
            <a:r>
              <a:rPr kumimoji="1" lang="zh-CN" altLang="en-US" dirty="0"/>
              <a:t> </a:t>
            </a:r>
            <a:r>
              <a:rPr kumimoji="1" lang="en-US" altLang="zh-CN" dirty="0"/>
              <a:t>are</a:t>
            </a:r>
            <a:r>
              <a:rPr kumimoji="1" lang="zh-CN" altLang="en-US" dirty="0"/>
              <a:t> </a:t>
            </a:r>
            <a:r>
              <a:rPr kumimoji="1" lang="en-US" altLang="zh-CN" dirty="0"/>
              <a:t>about</a:t>
            </a:r>
            <a:r>
              <a:rPr kumimoji="1" lang="zh-CN" altLang="en-US" dirty="0"/>
              <a:t> </a:t>
            </a:r>
            <a:r>
              <a:rPr kumimoji="1" lang="en-US" altLang="zh-CN" dirty="0"/>
              <a:t>large</a:t>
            </a:r>
            <a:r>
              <a:rPr kumimoji="1" lang="zh-CN" altLang="en-US" dirty="0"/>
              <a:t> </a:t>
            </a:r>
            <a:r>
              <a:rPr kumimoji="1" lang="en-US" altLang="zh-CN" dirty="0"/>
              <a:t>language</a:t>
            </a:r>
            <a:r>
              <a:rPr kumimoji="1" lang="zh-CN" altLang="en-US" dirty="0"/>
              <a:t> </a:t>
            </a:r>
            <a:r>
              <a:rPr kumimoji="1" lang="en-US" altLang="zh-CN" dirty="0"/>
              <a:t>model</a:t>
            </a:r>
            <a:r>
              <a:rPr kumimoji="1" lang="zh-CN" altLang="en-US" dirty="0"/>
              <a:t> </a:t>
            </a:r>
            <a:r>
              <a:rPr kumimoji="1" lang="en-US" altLang="zh-CN" dirty="0"/>
              <a:t>inference</a:t>
            </a:r>
            <a:r>
              <a:rPr kumimoji="1" lang="zh-CN" altLang="en-US" dirty="0"/>
              <a:t> </a:t>
            </a:r>
            <a:r>
              <a:rPr kumimoji="1" lang="en-US" altLang="zh-CN" dirty="0"/>
              <a:t>and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last</a:t>
            </a:r>
            <a:r>
              <a:rPr kumimoji="1" lang="zh-CN" altLang="en-US" dirty="0"/>
              <a:t> </a:t>
            </a:r>
            <a:r>
              <a:rPr kumimoji="1" lang="en-US" altLang="zh-CN" dirty="0"/>
              <a:t>was</a:t>
            </a:r>
            <a:r>
              <a:rPr kumimoji="1" lang="zh-CN" altLang="en-US" dirty="0"/>
              <a:t> </a:t>
            </a:r>
            <a:r>
              <a:rPr kumimoji="1" lang="en-US" altLang="zh-CN" dirty="0"/>
              <a:t>published</a:t>
            </a:r>
            <a:r>
              <a:rPr kumimoji="1" lang="zh-CN" altLang="en-US" dirty="0"/>
              <a:t> </a:t>
            </a:r>
            <a:r>
              <a:rPr kumimoji="1" lang="en-US" altLang="zh-CN" dirty="0"/>
              <a:t>in</a:t>
            </a:r>
            <a:r>
              <a:rPr kumimoji="1" lang="zh-CN" altLang="en-US" dirty="0"/>
              <a:t> </a:t>
            </a:r>
            <a:r>
              <a:rPr kumimoji="1" lang="en-US" altLang="zh-CN" dirty="0"/>
              <a:t>SIGCOMM</a:t>
            </a:r>
            <a:r>
              <a:rPr kumimoji="1" lang="zh-CN" altLang="en-US" dirty="0"/>
              <a:t> </a:t>
            </a:r>
            <a:r>
              <a:rPr kumimoji="1" lang="en-US" altLang="zh-CN" dirty="0"/>
              <a:t>last</a:t>
            </a:r>
            <a:r>
              <a:rPr kumimoji="1" lang="zh-CN" altLang="en-US" dirty="0"/>
              <a:t> </a:t>
            </a:r>
            <a:r>
              <a:rPr kumimoji="1" lang="en-US" altLang="zh-CN" dirty="0"/>
              <a:t>year.</a:t>
            </a:r>
          </a:p>
          <a:p>
            <a:r>
              <a:rPr kumimoji="1" lang="en-US" altLang="zh-CN" dirty="0"/>
              <a:t>Some</a:t>
            </a:r>
            <a:r>
              <a:rPr kumimoji="1" lang="zh-CN" altLang="en-US" dirty="0"/>
              <a:t> </a:t>
            </a:r>
            <a:r>
              <a:rPr kumimoji="1" lang="en-US" altLang="zh-CN" dirty="0"/>
              <a:t>of</a:t>
            </a:r>
            <a:r>
              <a:rPr kumimoji="1" lang="zh-CN" altLang="en-US" dirty="0"/>
              <a:t> </a:t>
            </a:r>
            <a:r>
              <a:rPr kumimoji="1" lang="en-US" altLang="zh-CN" dirty="0"/>
              <a:t>you</a:t>
            </a:r>
            <a:r>
              <a:rPr kumimoji="1" lang="zh-CN" altLang="en-US" dirty="0"/>
              <a:t> </a:t>
            </a:r>
            <a:r>
              <a:rPr kumimoji="1" lang="en-US" altLang="zh-CN" dirty="0"/>
              <a:t>may</a:t>
            </a:r>
            <a:r>
              <a:rPr kumimoji="1" lang="zh-CN" altLang="en-US" dirty="0"/>
              <a:t> </a:t>
            </a:r>
            <a:r>
              <a:rPr kumimoji="1" lang="en-US" altLang="zh-CN" dirty="0"/>
              <a:t>already</a:t>
            </a:r>
            <a:r>
              <a:rPr kumimoji="1" lang="zh-CN" altLang="en-US" dirty="0"/>
              <a:t> </a:t>
            </a:r>
            <a:r>
              <a:rPr kumimoji="1" lang="en-US" altLang="zh-CN" dirty="0"/>
              <a:t>know</a:t>
            </a:r>
            <a:r>
              <a:rPr kumimoji="1" lang="zh-CN" altLang="en-US" dirty="0"/>
              <a:t> </a:t>
            </a:r>
            <a:r>
              <a:rPr kumimoji="1" lang="en-US" altLang="zh-CN" dirty="0"/>
              <a:t>about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them.</a:t>
            </a:r>
            <a:r>
              <a:rPr kumimoji="1" lang="zh-CN" altLang="en-US" dirty="0"/>
              <a:t> </a:t>
            </a:r>
            <a:r>
              <a:rPr kumimoji="1" lang="en-US" altLang="zh-CN" dirty="0"/>
              <a:t>prefill-decode</a:t>
            </a:r>
            <a:r>
              <a:rPr kumimoji="1" lang="zh-CN" altLang="en-US" dirty="0"/>
              <a:t> </a:t>
            </a:r>
            <a:r>
              <a:rPr kumimoji="1" lang="en-US" altLang="zh-CN" dirty="0"/>
              <a:t>disaggregation</a:t>
            </a:r>
            <a:r>
              <a:rPr kumimoji="1" lang="zh-CN" altLang="en-US" dirty="0"/>
              <a:t> </a:t>
            </a:r>
            <a:r>
              <a:rPr kumimoji="1" lang="en-US" altLang="zh-CN" dirty="0"/>
              <a:t>is</a:t>
            </a:r>
            <a:r>
              <a:rPr kumimoji="1" lang="zh-CN" altLang="en-US" dirty="0"/>
              <a:t> </a:t>
            </a:r>
            <a:r>
              <a:rPr kumimoji="1" lang="en-US" altLang="zh-CN" dirty="0"/>
              <a:t>now</a:t>
            </a:r>
            <a:r>
              <a:rPr kumimoji="1" lang="zh-CN" altLang="en-US" dirty="0"/>
              <a:t> </a:t>
            </a:r>
            <a:r>
              <a:rPr kumimoji="1" lang="en-US" altLang="zh-CN" dirty="0"/>
              <a:t>a</a:t>
            </a:r>
            <a:r>
              <a:rPr kumimoji="1" lang="zh-CN" altLang="en-US" dirty="0"/>
              <a:t> </a:t>
            </a:r>
            <a:r>
              <a:rPr kumimoji="1" lang="en-US" altLang="zh-CN" dirty="0"/>
              <a:t>very</a:t>
            </a:r>
            <a:r>
              <a:rPr kumimoji="1" lang="zh-CN" altLang="en-US" dirty="0"/>
              <a:t> </a:t>
            </a:r>
            <a:r>
              <a:rPr kumimoji="1" lang="en-US" altLang="zh-CN" dirty="0"/>
              <a:t>classic</a:t>
            </a:r>
            <a:r>
              <a:rPr kumimoji="1" lang="zh-CN" altLang="en-US" dirty="0"/>
              <a:t> </a:t>
            </a:r>
            <a:r>
              <a:rPr kumimoji="1" lang="en-US" altLang="zh-CN" dirty="0"/>
              <a:t>technique,</a:t>
            </a:r>
            <a:r>
              <a:rPr kumimoji="1" lang="zh-CN" altLang="en-US" dirty="0"/>
              <a:t> </a:t>
            </a:r>
            <a:r>
              <a:rPr kumimoji="1" lang="en-US" altLang="zh-CN" dirty="0"/>
              <a:t>and</a:t>
            </a:r>
            <a:r>
              <a:rPr kumimoji="1" lang="zh-CN" altLang="en-US" dirty="0"/>
              <a:t> </a:t>
            </a:r>
            <a:r>
              <a:rPr kumimoji="1" lang="en-US" altLang="zh-CN" dirty="0"/>
              <a:t>attention-FFN</a:t>
            </a:r>
            <a:r>
              <a:rPr kumimoji="1" lang="zh-CN" altLang="en-US" dirty="0"/>
              <a:t> </a:t>
            </a:r>
            <a:r>
              <a:rPr kumimoji="1" lang="en-US" altLang="zh-CN" dirty="0"/>
              <a:t>disaggregation</a:t>
            </a:r>
            <a:r>
              <a:rPr kumimoji="1" lang="zh-CN" altLang="en-US" dirty="0"/>
              <a:t> </a:t>
            </a:r>
            <a:r>
              <a:rPr kumimoji="1" lang="en-US" altLang="zh-CN" dirty="0"/>
              <a:t>is</a:t>
            </a:r>
            <a:r>
              <a:rPr kumimoji="1" lang="zh-CN" altLang="en-US" dirty="0"/>
              <a:t> </a:t>
            </a:r>
            <a:r>
              <a:rPr kumimoji="1" lang="en-US" altLang="zh-CN" dirty="0"/>
              <a:t>also</a:t>
            </a:r>
            <a:r>
              <a:rPr kumimoji="1" lang="zh-CN" altLang="en-US" dirty="0"/>
              <a:t> </a:t>
            </a:r>
            <a:r>
              <a:rPr kumimoji="1" lang="en-US" altLang="zh-CN" dirty="0"/>
              <a:t>getting</a:t>
            </a:r>
            <a:r>
              <a:rPr kumimoji="1" lang="zh-CN" altLang="en-US" dirty="0"/>
              <a:t> </a:t>
            </a:r>
            <a:r>
              <a:rPr kumimoji="1" lang="en-US" altLang="zh-CN" dirty="0"/>
              <a:t>some</a:t>
            </a:r>
            <a:r>
              <a:rPr kumimoji="1" lang="zh-CN" altLang="en-US" dirty="0"/>
              <a:t> </a:t>
            </a:r>
            <a:r>
              <a:rPr kumimoji="1" lang="en-US" altLang="zh-CN" dirty="0"/>
              <a:t>momentum.</a:t>
            </a:r>
          </a:p>
          <a:p>
            <a:r>
              <a:rPr kumimoji="1" lang="en-US" altLang="zh-CN" dirty="0"/>
              <a:t>As</a:t>
            </a:r>
            <a:r>
              <a:rPr kumimoji="1" lang="zh-CN" altLang="en-US" dirty="0"/>
              <a:t> </a:t>
            </a:r>
            <a:r>
              <a:rPr kumimoji="1" lang="en-US" altLang="zh-CN" dirty="0"/>
              <a:t>one</a:t>
            </a:r>
            <a:r>
              <a:rPr kumimoji="1" lang="zh-CN" altLang="en-US" dirty="0"/>
              <a:t> </a:t>
            </a:r>
            <a:r>
              <a:rPr kumimoji="1" lang="en-US" altLang="zh-CN" dirty="0"/>
              <a:t>of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original</a:t>
            </a:r>
            <a:r>
              <a:rPr kumimoji="1" lang="zh-CN" altLang="en-US" dirty="0"/>
              <a:t> </a:t>
            </a:r>
            <a:r>
              <a:rPr kumimoji="1" lang="en-US" altLang="zh-CN" dirty="0"/>
              <a:t>authors,</a:t>
            </a:r>
            <a:r>
              <a:rPr kumimoji="1" lang="zh-CN" altLang="en-US" dirty="0"/>
              <a:t> </a:t>
            </a:r>
            <a:r>
              <a:rPr kumimoji="1" lang="en-US" altLang="zh-CN" dirty="0"/>
              <a:t>I</a:t>
            </a:r>
            <a:r>
              <a:rPr kumimoji="1" lang="zh-CN" altLang="en-US" dirty="0"/>
              <a:t> </a:t>
            </a:r>
            <a:r>
              <a:rPr kumimoji="1" lang="en-US" altLang="zh-CN" dirty="0"/>
              <a:t>will</a:t>
            </a:r>
            <a:r>
              <a:rPr kumimoji="1" lang="zh-CN" altLang="en-US" dirty="0"/>
              <a:t> </a:t>
            </a:r>
            <a:r>
              <a:rPr kumimoji="1" lang="en-US" altLang="zh-CN" dirty="0"/>
              <a:t>share</a:t>
            </a:r>
            <a:r>
              <a:rPr kumimoji="1" lang="zh-CN" altLang="en-US" dirty="0"/>
              <a:t> </a:t>
            </a:r>
            <a:r>
              <a:rPr kumimoji="1" lang="en-US" altLang="zh-CN" dirty="0"/>
              <a:t>behind-the-scene</a:t>
            </a:r>
            <a:r>
              <a:rPr kumimoji="1" lang="zh-CN" altLang="en-US" dirty="0"/>
              <a:t> </a:t>
            </a:r>
            <a:r>
              <a:rPr kumimoji="1" lang="en-US" altLang="zh-CN" dirty="0"/>
              <a:t>stories</a:t>
            </a:r>
            <a:r>
              <a:rPr kumimoji="1" lang="zh-CN" altLang="en-US" dirty="0"/>
              <a:t> </a:t>
            </a:r>
            <a:r>
              <a:rPr kumimoji="1" lang="en-US" altLang="zh-CN" dirty="0"/>
              <a:t>and</a:t>
            </a:r>
            <a:r>
              <a:rPr kumimoji="1" lang="zh-CN" altLang="en-US" dirty="0"/>
              <a:t> </a:t>
            </a:r>
            <a:r>
              <a:rPr kumimoji="1" lang="en-US" altLang="zh-CN" dirty="0"/>
              <a:t>thoughts,</a:t>
            </a:r>
            <a:r>
              <a:rPr kumimoji="1" lang="zh-CN" altLang="en-US" dirty="0"/>
              <a:t> </a:t>
            </a:r>
            <a:r>
              <a:rPr kumimoji="1" lang="en-US" altLang="zh-CN" dirty="0"/>
              <a:t>so</a:t>
            </a:r>
            <a:r>
              <a:rPr kumimoji="1" lang="zh-CN" altLang="en-US" dirty="0"/>
              <a:t> </a:t>
            </a:r>
            <a:r>
              <a:rPr kumimoji="1" lang="en-US" altLang="zh-CN" dirty="0"/>
              <a:t>you</a:t>
            </a:r>
            <a:r>
              <a:rPr kumimoji="1" lang="zh-CN" altLang="en-US" dirty="0"/>
              <a:t> </a:t>
            </a:r>
            <a:r>
              <a:rPr kumimoji="1" lang="en-US" altLang="zh-CN" dirty="0"/>
              <a:t>can</a:t>
            </a:r>
            <a:r>
              <a:rPr kumimoji="1" lang="zh-CN" altLang="en-US" dirty="0"/>
              <a:t> </a:t>
            </a:r>
            <a:r>
              <a:rPr kumimoji="1" lang="en-US" altLang="zh-CN" dirty="0"/>
              <a:t>still</a:t>
            </a:r>
            <a:r>
              <a:rPr kumimoji="1" lang="zh-CN" altLang="en-US" dirty="0"/>
              <a:t> </a:t>
            </a:r>
            <a:r>
              <a:rPr kumimoji="1" lang="en-US" altLang="zh-CN" dirty="0"/>
              <a:t>learn</a:t>
            </a:r>
            <a:r>
              <a:rPr kumimoji="1" lang="zh-CN" altLang="en-US" dirty="0"/>
              <a:t> </a:t>
            </a:r>
            <a:r>
              <a:rPr kumimoji="1" lang="en-US" altLang="zh-CN" dirty="0"/>
              <a:t>some</a:t>
            </a:r>
            <a:r>
              <a:rPr kumimoji="1" lang="zh-CN" altLang="en-US" dirty="0"/>
              <a:t> </a:t>
            </a:r>
            <a:r>
              <a:rPr kumimoji="1" lang="en-US" altLang="zh-CN" dirty="0"/>
              <a:t>insights.</a:t>
            </a:r>
          </a:p>
          <a:p>
            <a:endParaRPr kumimoji="1" lang="en-US" altLang="zh-CN" dirty="0"/>
          </a:p>
          <a:p>
            <a:r>
              <a:rPr kumimoji="1" lang="en-US" altLang="zh-CN" dirty="0"/>
              <a:t>Before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projects,</a:t>
            </a:r>
            <a:r>
              <a:rPr kumimoji="1" lang="zh-CN" altLang="en-US" dirty="0"/>
              <a:t> </a:t>
            </a:r>
            <a:r>
              <a:rPr kumimoji="1" lang="en-US" altLang="zh-CN" dirty="0"/>
              <a:t>let</a:t>
            </a:r>
            <a:r>
              <a:rPr kumimoji="1" lang="zh-CN" altLang="en-US" dirty="0"/>
              <a:t> </a:t>
            </a:r>
            <a:r>
              <a:rPr kumimoji="1" lang="en-US" altLang="zh-CN" dirty="0"/>
              <a:t>me</a:t>
            </a:r>
            <a:r>
              <a:rPr kumimoji="1" lang="zh-CN" altLang="en-US" dirty="0"/>
              <a:t> </a:t>
            </a:r>
            <a:r>
              <a:rPr kumimoji="1" lang="en-US" altLang="zh-CN" dirty="0"/>
              <a:t>start</a:t>
            </a:r>
            <a:r>
              <a:rPr kumimoji="1" lang="zh-CN" altLang="en-US" dirty="0"/>
              <a:t> </a:t>
            </a:r>
            <a:r>
              <a:rPr kumimoji="1" lang="en-US" altLang="zh-CN" dirty="0"/>
              <a:t>with</a:t>
            </a:r>
            <a:r>
              <a:rPr kumimoji="1" lang="zh-CN" altLang="en-US" dirty="0"/>
              <a:t> </a:t>
            </a:r>
            <a:r>
              <a:rPr kumimoji="1" lang="en-US" altLang="zh-CN" dirty="0"/>
              <a:t>background.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016CA-2B9D-2142-ACDB-8F74BC9226CE}" type="slidenum">
              <a:rPr kumimoji="1" lang="zh-CN" altLang="en-US" smtClean="0"/>
              <a:t>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935615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To</a:t>
            </a:r>
            <a:r>
              <a:rPr kumimoji="1" lang="zh-CN" altLang="en-US" dirty="0"/>
              <a:t> </a:t>
            </a:r>
            <a:r>
              <a:rPr kumimoji="1" lang="en-US" altLang="zh-CN" dirty="0"/>
              <a:t>make</a:t>
            </a:r>
            <a:r>
              <a:rPr kumimoji="1" lang="zh-CN" altLang="en-US" dirty="0"/>
              <a:t> </a:t>
            </a:r>
            <a:r>
              <a:rPr kumimoji="1" lang="en-US" altLang="zh-CN" dirty="0"/>
              <a:t>heterogeneous</a:t>
            </a:r>
            <a:r>
              <a:rPr kumimoji="1" lang="zh-CN" altLang="en-US" dirty="0"/>
              <a:t> </a:t>
            </a:r>
            <a:r>
              <a:rPr kumimoji="1" lang="en-US" altLang="zh-CN" dirty="0"/>
              <a:t>AFD</a:t>
            </a:r>
            <a:r>
              <a:rPr kumimoji="1" lang="zh-CN" altLang="en-US" dirty="0"/>
              <a:t> </a:t>
            </a:r>
            <a:r>
              <a:rPr kumimoji="1" lang="en-US" altLang="zh-CN" dirty="0"/>
              <a:t>practical,</a:t>
            </a:r>
            <a:r>
              <a:rPr kumimoji="1" lang="zh-CN" altLang="en-US" dirty="0"/>
              <a:t> </a:t>
            </a:r>
            <a:r>
              <a:rPr kumimoji="1" lang="en-US" altLang="zh-CN" dirty="0"/>
              <a:t>again</a:t>
            </a:r>
            <a:r>
              <a:rPr kumimoji="1" lang="zh-CN" altLang="en-US" dirty="0"/>
              <a:t> </a:t>
            </a:r>
            <a:r>
              <a:rPr kumimoji="1" lang="en-US" altLang="zh-CN" dirty="0"/>
              <a:t>we</a:t>
            </a:r>
            <a:r>
              <a:rPr kumimoji="1" lang="zh-CN" altLang="en-US" dirty="0"/>
              <a:t> </a:t>
            </a:r>
            <a:r>
              <a:rPr kumimoji="1" lang="en-US" altLang="zh-CN" dirty="0"/>
              <a:t>face</a:t>
            </a:r>
            <a:r>
              <a:rPr kumimoji="1" lang="zh-CN" altLang="en-US" dirty="0"/>
              <a:t> </a:t>
            </a:r>
            <a:r>
              <a:rPr kumimoji="1" lang="en-US" altLang="zh-CN" dirty="0"/>
              <a:t>challenges.</a:t>
            </a:r>
            <a:r>
              <a:rPr kumimoji="1" lang="zh-CN" altLang="en-US" dirty="0"/>
              <a:t> </a:t>
            </a:r>
            <a:r>
              <a:rPr kumimoji="1" lang="en-US" altLang="zh-CN" dirty="0"/>
              <a:t>If</a:t>
            </a:r>
            <a:r>
              <a:rPr kumimoji="1" lang="zh-CN" altLang="en-US" dirty="0"/>
              <a:t> </a:t>
            </a:r>
            <a:r>
              <a:rPr kumimoji="1" lang="en-US" altLang="zh-CN" dirty="0"/>
              <a:t>you</a:t>
            </a:r>
            <a:r>
              <a:rPr kumimoji="1" lang="zh-CN" altLang="en-US" dirty="0"/>
              <a:t> </a:t>
            </a:r>
            <a:r>
              <a:rPr kumimoji="1" lang="en-US" altLang="zh-CN" dirty="0"/>
              <a:t>notice,</a:t>
            </a:r>
            <a:r>
              <a:rPr kumimoji="1" lang="zh-CN" altLang="en-US" dirty="0"/>
              <a:t> </a:t>
            </a:r>
            <a:r>
              <a:rPr kumimoji="1" lang="en-US" altLang="zh-CN" dirty="0"/>
              <a:t>this</a:t>
            </a:r>
            <a:r>
              <a:rPr kumimoji="1" lang="zh-CN" altLang="en-US" dirty="0"/>
              <a:t> </a:t>
            </a:r>
            <a:r>
              <a:rPr kumimoji="1" lang="en-US" altLang="zh-CN" dirty="0"/>
              <a:t>is</a:t>
            </a:r>
            <a:r>
              <a:rPr kumimoji="1" lang="zh-CN" altLang="en-US" dirty="0"/>
              <a:t> </a:t>
            </a:r>
            <a:r>
              <a:rPr kumimoji="1" lang="en-US" altLang="zh-CN" dirty="0"/>
              <a:t>actually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same</a:t>
            </a:r>
            <a:r>
              <a:rPr kumimoji="1" lang="zh-CN" altLang="en-US" dirty="0"/>
              <a:t> </a:t>
            </a:r>
            <a:r>
              <a:rPr kumimoji="1" lang="en-US" altLang="zh-CN" dirty="0"/>
              <a:t>page</a:t>
            </a:r>
            <a:r>
              <a:rPr kumimoji="1" lang="zh-CN" altLang="en-US" dirty="0"/>
              <a:t> </a:t>
            </a:r>
            <a:r>
              <a:rPr kumimoji="1" lang="en-US" altLang="zh-CN" dirty="0"/>
              <a:t>as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previous</a:t>
            </a:r>
            <a:r>
              <a:rPr kumimoji="1" lang="zh-CN" altLang="en-US" dirty="0"/>
              <a:t> </a:t>
            </a:r>
            <a:r>
              <a:rPr kumimoji="1" lang="en-US" altLang="zh-CN" dirty="0"/>
              <a:t>section</a:t>
            </a: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016CA-2B9D-2142-ACDB-8F74BC9226CE}" type="slidenum">
              <a:rPr kumimoji="1" lang="zh-CN" altLang="en-US" smtClean="0"/>
              <a:t>20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556765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Both the prefill-decode disaggregation and attention-</a:t>
            </a:r>
            <a:r>
              <a:rPr kumimoji="1" lang="en-US" altLang="zh-CN" dirty="0" err="1"/>
              <a:t>ffn</a:t>
            </a:r>
            <a:r>
              <a:rPr kumimoji="1" lang="en-US" altLang="zh-CN" dirty="0"/>
              <a:t> disaggregation call for next generation networks</a:t>
            </a: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016CA-2B9D-2142-ACDB-8F74BC9226CE}" type="slidenum">
              <a:rPr kumimoji="1" lang="zh-CN" altLang="en-US" smtClean="0"/>
              <a:t>21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513486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At last, I will share one of our early attempts to build such a network</a:t>
            </a: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016CA-2B9D-2142-ACDB-8F74BC9226CE}" type="slidenum">
              <a:rPr kumimoji="1" lang="zh-CN" altLang="en-US" smtClean="0"/>
              <a:t>22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24499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1350"/>
              </a:lnSpc>
            </a:pP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We group HBD architectures into three categories based on how they connect GPUs.</a:t>
            </a:r>
            <a:r>
              <a:rPr lang="zh-CN" alt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Switch-centric, GPU-centric, and switch–GPU hybrid.</a:t>
            </a:r>
          </a:p>
          <a:p>
            <a:pPr>
              <a:lnSpc>
                <a:spcPts val="1350"/>
              </a:lnSpc>
            </a:pPr>
            <a:b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But all of them suffer from scalability, cost, fragmentation, and fault resilience issues.</a:t>
            </a:r>
          </a:p>
          <a:p>
            <a:pPr>
              <a:lnSpc>
                <a:spcPts val="1350"/>
              </a:lnSpc>
            </a:pPr>
            <a:endParaRPr lang="en-US" altLang="zh-CN" dirty="0">
              <a:solidFill>
                <a:srgbClr val="000000"/>
              </a:solidFill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016CA-2B9D-2142-ACDB-8F74BC9226CE}" type="slidenum">
              <a:rPr kumimoji="1" lang="zh-CN" altLang="en-US" smtClean="0"/>
              <a:t>23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371151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1350"/>
              </a:lnSpc>
            </a:pP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1. The first type is switch-centric HBDs. They connect all GPUs through switch chips to form a non-blocking network. A typical example is NVIDIA GB200 NVL series. On the left is NVL-36.</a:t>
            </a:r>
          </a:p>
          <a:p>
            <a:pPr>
              <a:lnSpc>
                <a:spcPts val="1350"/>
              </a:lnSpc>
            </a:pP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2. The strength of this design is high-performance any-to-any communication.</a:t>
            </a:r>
          </a:p>
          <a:p>
            <a:pPr>
              <a:lnSpc>
                <a:spcPts val="1350"/>
              </a:lnSpc>
            </a:pP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3. But it comes with clear drawbacks.</a:t>
            </a:r>
          </a:p>
          <a:p>
            <a:pPr>
              <a:lnSpc>
                <a:spcPts val="1350"/>
              </a:lnSpc>
            </a:pP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First, the heavy use of high-performance switches and links like </a:t>
            </a:r>
            <a:r>
              <a:rPr lang="en-US" altLang="zh-CN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NVSwitch</a:t>
            </a: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lang="en-US" altLang="zh-CN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NVLink</a:t>
            </a: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makes it very expensive and limits its scalability.</a:t>
            </a:r>
          </a:p>
          <a:p>
            <a:pPr>
              <a:lnSpc>
                <a:spcPts val="1350"/>
              </a:lnSpc>
            </a:pP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4. Second, limited scale leads to significant resource fragmentation. </a:t>
            </a:r>
          </a:p>
          <a:p>
            <a:pPr>
              <a:lnSpc>
                <a:spcPts val="1350"/>
              </a:lnSpc>
            </a:pP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5. For instance, in NVL-36 with TP-16, one node always remains unusable, even when it is healthy.</a:t>
            </a:r>
          </a:p>
          <a:p>
            <a:pPr>
              <a:lnSpc>
                <a:spcPts val="1350"/>
              </a:lnSpc>
            </a:pP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6. (2 act) Finally, the failure of any single switch degrades the bandwidth of all connected GPUs. We call this the switch-level fault explosion radius.</a:t>
            </a:r>
          </a:p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016CA-2B9D-2142-ACDB-8F74BC9226CE}" type="slidenum">
              <a:rPr kumimoji="1" lang="zh-CN" altLang="en-US" smtClean="0"/>
              <a:t>24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282203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1350"/>
              </a:lnSpc>
            </a:pP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1. The second type is GPU-centric HBDs. These use direct GPU-to-GPU connections to form torus or mesh-like topologies. Examples include Tesla Dojo and </a:t>
            </a:r>
            <a:r>
              <a:rPr lang="en-US" altLang="zh-CN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SiP</a:t>
            </a: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-Ring.</a:t>
            </a:r>
          </a:p>
          <a:p>
            <a:pPr>
              <a:lnSpc>
                <a:spcPts val="1350"/>
              </a:lnSpc>
            </a:pP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2. This design reduces the use of switches and links, which lowers cost and improves scalability.</a:t>
            </a:r>
          </a:p>
          <a:p>
            <a:pPr>
              <a:lnSpc>
                <a:spcPts val="1350"/>
              </a:lnSpc>
            </a:pP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3. However, the drawbacks are significant.</a:t>
            </a:r>
          </a:p>
          <a:p>
            <a:pPr>
              <a:lnSpc>
                <a:spcPts val="1350"/>
              </a:lnSpc>
            </a:pP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First, the collective communication they can support efficiently is limited, and any-to-any performance is low.</a:t>
            </a:r>
          </a:p>
          <a:p>
            <a:pPr>
              <a:lnSpc>
                <a:spcPts val="1350"/>
              </a:lnSpc>
            </a:pP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4. Second, they suffer from HBD-level fault explosion. </a:t>
            </a:r>
          </a:p>
          <a:p>
            <a:pPr>
              <a:lnSpc>
                <a:spcPts val="1350"/>
              </a:lnSpc>
            </a:pP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Take </a:t>
            </a:r>
            <a:r>
              <a:rPr lang="en-US" altLang="zh-CN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SiP</a:t>
            </a: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-Ring as an example. </a:t>
            </a:r>
          </a:p>
          <a:p>
            <a:pPr>
              <a:lnSpc>
                <a:spcPts val="1350"/>
              </a:lnSpc>
            </a:pP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5. If a single node fails, its links go down. </a:t>
            </a:r>
          </a:p>
          <a:p>
            <a:pPr>
              <a:lnSpc>
                <a:spcPts val="1350"/>
              </a:lnSpc>
            </a:pP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6. This degrades the bandwidth of its neighbors </a:t>
            </a:r>
          </a:p>
          <a:p>
            <a:pPr>
              <a:lnSpc>
                <a:spcPts val="1350"/>
              </a:lnSpc>
            </a:pP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7. and breaks the entire topology from ring to line, degrading the whole HBD.</a:t>
            </a:r>
          </a:p>
          <a:p>
            <a:pPr>
              <a:lnSpc>
                <a:spcPts val="1350"/>
              </a:lnSpc>
            </a:pPr>
            <a:b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</a:br>
            <a:endParaRPr lang="en-US" altLang="zh-CN" dirty="0">
              <a:solidFill>
                <a:srgbClr val="000000"/>
              </a:solidFill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016CA-2B9D-2142-ACDB-8F74BC9226CE}" type="slidenum">
              <a:rPr kumimoji="1" lang="zh-CN" altLang="en-US" smtClean="0"/>
              <a:t>25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9704263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1350"/>
              </a:lnSpc>
            </a:pP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1. Our key idea is to build a transceiver-centric HBD. We unify connectivity and switching at the transceiver level using optical circuit switching, or OCS for short.</a:t>
            </a:r>
            <a:r>
              <a:rPr lang="zh-CN" altLang="en-US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endParaRPr lang="en-US" altLang="zh-CN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>
              <a:lnSpc>
                <a:spcPts val="1350"/>
              </a:lnSpc>
            </a:pPr>
            <a:endParaRPr lang="en-US" altLang="zh-CN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>
              <a:lnSpc>
                <a:spcPts val="1350"/>
              </a:lnSpc>
            </a:pP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design has three parts: the OCS transceiver hardware, the reconfigurable K-hop ring topology, and an HBD-DCN orchestration algorithm.</a:t>
            </a:r>
          </a:p>
          <a:p>
            <a:pPr>
              <a:lnSpc>
                <a:spcPts val="1350"/>
              </a:lnSpc>
            </a:pPr>
            <a:endParaRPr lang="en-US" altLang="zh-CN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>
              <a:lnSpc>
                <a:spcPts val="1350"/>
              </a:lnSpc>
            </a:pP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2. Because of time, I will only focus on the first two. You can find the orchestration details in the paper.</a:t>
            </a:r>
          </a:p>
          <a:p>
            <a:pPr>
              <a:lnSpc>
                <a:spcPts val="1350"/>
              </a:lnSpc>
            </a:pPr>
            <a:b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Together, these designs bring us very close to an ideal HBD.</a:t>
            </a:r>
          </a:p>
          <a:p>
            <a:endParaRPr lang="zh-CN" altLang="en-US" dirty="0">
              <a:latin typeface="Arial" panose="020B0604020202020204" pitchFamily="34" charset="0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016CA-2B9D-2142-ACDB-8F74BC9226CE}" type="slidenum">
              <a:rPr kumimoji="1" lang="zh-CN" altLang="en-US" smtClean="0"/>
              <a:t>26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2168604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1350"/>
              </a:lnSpc>
            </a:pP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1. The first design is the OCS transceiver, or </a:t>
            </a:r>
            <a:r>
              <a:rPr lang="en-US" altLang="zh-CN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OCSTrx</a:t>
            </a: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for short.</a:t>
            </a:r>
          </a:p>
          <a:p>
            <a:pPr>
              <a:lnSpc>
                <a:spcPts val="1350"/>
              </a:lnSpc>
            </a:pP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2. We integrate OCS into standard 800Gbps QSFP-DD transceiver. </a:t>
            </a:r>
          </a:p>
          <a:p>
            <a:pPr>
              <a:lnSpc>
                <a:spcPts val="1350"/>
              </a:lnSpc>
            </a:pP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3. The OCS is based on silicon photonics MZI switch matrix, which is simple, cheap, and energy-efficient.</a:t>
            </a:r>
          </a:p>
          <a:p>
            <a:pPr>
              <a:lnSpc>
                <a:spcPts val="1350"/>
              </a:lnSpc>
            </a:pP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4. For function, </a:t>
            </a:r>
          </a:p>
          <a:p>
            <a:pPr>
              <a:lnSpc>
                <a:spcPts val="1350"/>
              </a:lnSpc>
            </a:pP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5. each </a:t>
            </a:r>
            <a:r>
              <a:rPr lang="en-US" altLang="zh-CN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OCSTrx</a:t>
            </a: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connects the two GPUs inside a node </a:t>
            </a:r>
          </a:p>
          <a:p>
            <a:pPr>
              <a:lnSpc>
                <a:spcPts val="1350"/>
              </a:lnSpc>
            </a:pP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6. and provides three communication paths. </a:t>
            </a:r>
          </a:p>
          <a:p>
            <a:pPr>
              <a:lnSpc>
                <a:spcPts val="1350"/>
              </a:lnSpc>
            </a:pP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Two external links connect to other nodes, and one loopback link connects the two GPUs locally.</a:t>
            </a:r>
          </a:p>
          <a:p>
            <a:pPr>
              <a:lnSpc>
                <a:spcPts val="1350"/>
              </a:lnSpc>
            </a:pP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7. These three paths are time-division multiplexed, with only one active at a time. (+2 act)</a:t>
            </a:r>
          </a:p>
          <a:p>
            <a:pPr>
              <a:lnSpc>
                <a:spcPts val="1350"/>
              </a:lnSpc>
            </a:pP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8. Switching between them takes about sixty to eighty microseconds.</a:t>
            </a:r>
          </a:p>
          <a:p>
            <a:pPr>
              <a:lnSpc>
                <a:spcPts val="1350"/>
              </a:lnSpc>
            </a:pPr>
            <a:r>
              <a:rPr lang="en-US" altLang="zh-CN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OCSTrx</a:t>
            </a: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provides strong functionality and efficiency, giving us the opportunity to build the </a:t>
            </a:r>
            <a:r>
              <a:rPr lang="en-US" altLang="zh-CN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InfiniteHBD</a:t>
            </a: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topology.</a:t>
            </a:r>
          </a:p>
          <a:p>
            <a:endParaRPr lang="zh-CN" altLang="en-US" dirty="0"/>
          </a:p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016CA-2B9D-2142-ACDB-8F74BC9226CE}" type="slidenum">
              <a:rPr kumimoji="1" lang="zh-CN" altLang="en-US" smtClean="0"/>
              <a:t>27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913211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1350"/>
              </a:lnSpc>
            </a:pPr>
            <a:r>
              <a:rPr lang="en-US" altLang="zh-CN" b="0" dirty="0">
                <a:solidFill>
                  <a:srgbClr val="000000"/>
                </a:solidFill>
                <a:effectLst/>
                <a:latin typeface="+mn-lt"/>
              </a:rPr>
              <a:t>1. The second design is the reconfigurable K-hop ring topology.</a:t>
            </a:r>
          </a:p>
          <a:p>
            <a:pPr>
              <a:lnSpc>
                <a:spcPts val="1350"/>
              </a:lnSpc>
            </a:pPr>
            <a:br>
              <a:rPr lang="en-US" altLang="zh-CN" b="0" dirty="0">
                <a:solidFill>
                  <a:srgbClr val="000000"/>
                </a:solidFill>
                <a:effectLst/>
                <a:latin typeface="+mn-lt"/>
              </a:rPr>
            </a:br>
            <a:r>
              <a:rPr lang="en-US" altLang="zh-CN" b="0" dirty="0">
                <a:solidFill>
                  <a:srgbClr val="000000"/>
                </a:solidFill>
                <a:effectLst/>
                <a:latin typeface="+mn-lt"/>
              </a:rPr>
              <a:t>2. In the topology, each node connects to all other nodes in the cluster within K hops via </a:t>
            </a:r>
            <a:r>
              <a:rPr lang="en-US" altLang="zh-CN" b="0" dirty="0" err="1">
                <a:solidFill>
                  <a:srgbClr val="000000"/>
                </a:solidFill>
                <a:effectLst/>
                <a:latin typeface="+mn-lt"/>
              </a:rPr>
              <a:t>OCSTrx</a:t>
            </a:r>
            <a:r>
              <a:rPr lang="en-US" altLang="zh-CN" b="0" dirty="0">
                <a:solidFill>
                  <a:srgbClr val="000000"/>
                </a:solidFill>
                <a:effectLst/>
                <a:latin typeface="+mn-lt"/>
              </a:rPr>
              <a:t>. </a:t>
            </a:r>
          </a:p>
          <a:p>
            <a:pPr>
              <a:lnSpc>
                <a:spcPts val="1350"/>
              </a:lnSpc>
            </a:pPr>
            <a:br>
              <a:rPr lang="en-US" altLang="zh-CN" b="0" dirty="0">
                <a:solidFill>
                  <a:srgbClr val="000000"/>
                </a:solidFill>
                <a:effectLst/>
                <a:latin typeface="+mn-lt"/>
              </a:rPr>
            </a:br>
            <a:r>
              <a:rPr lang="en-US" altLang="zh-CN" b="0" dirty="0">
                <a:solidFill>
                  <a:srgbClr val="000000"/>
                </a:solidFill>
                <a:effectLst/>
                <a:latin typeface="+mn-lt"/>
              </a:rPr>
              <a:t>3. The first feature of this topology is dynamic ring construction. By activating different </a:t>
            </a:r>
            <a:r>
              <a:rPr lang="en-US" altLang="zh-CN" b="0" dirty="0" err="1">
                <a:solidFill>
                  <a:srgbClr val="000000"/>
                </a:solidFill>
                <a:effectLst/>
                <a:latin typeface="+mn-lt"/>
              </a:rPr>
              <a:t>OCSTrx</a:t>
            </a:r>
            <a:r>
              <a:rPr lang="en-US" altLang="zh-CN" b="0" dirty="0">
                <a:solidFill>
                  <a:srgbClr val="000000"/>
                </a:solidFill>
                <a:effectLst/>
                <a:latin typeface="+mn-lt"/>
              </a:rPr>
              <a:t> paths, we can build rings of arbitrary size and locations at GPU granularity, which enables flexible HBD.</a:t>
            </a:r>
          </a:p>
          <a:p>
            <a:pPr>
              <a:lnSpc>
                <a:spcPts val="1350"/>
              </a:lnSpc>
            </a:pPr>
            <a:endParaRPr lang="en-US" altLang="zh-CN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>
              <a:lnSpc>
                <a:spcPts val="1350"/>
              </a:lnSpc>
            </a:pP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But when node 2 fails,, we can simply bypass node 2. </a:t>
            </a:r>
            <a:r>
              <a:rPr lang="zh-CN" altLang="en-US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Activate the link from node 1 to its next-nearest neighbor, node 3. </a:t>
            </a:r>
          </a:p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016CA-2B9D-2142-ACDB-8F74BC9226CE}" type="slidenum">
              <a:rPr kumimoji="1" lang="zh-CN" altLang="en-US" smtClean="0"/>
              <a:t>28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75595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1350"/>
              </a:lnSpc>
            </a:pP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1. Next, the fault resilience simulation.</a:t>
            </a:r>
          </a:p>
          <a:p>
            <a:pPr>
              <a:lnSpc>
                <a:spcPts val="1350"/>
              </a:lnSpc>
            </a:pPr>
            <a:b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2. Using the trace, we measure the ratio of wasted GPUs over time under different HBDs.</a:t>
            </a:r>
          </a:p>
          <a:p>
            <a:pPr>
              <a:lnSpc>
                <a:spcPts val="1350"/>
              </a:lnSpc>
            </a:pPr>
            <a:b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3. </a:t>
            </a:r>
            <a:r>
              <a:rPr lang="en-US" altLang="zh-CN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InfiniteHBD</a:t>
            </a: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comes very close to the ideal big switch.</a:t>
            </a:r>
          </a:p>
          <a:p>
            <a:pPr>
              <a:lnSpc>
                <a:spcPts val="1350"/>
              </a:lnSpc>
            </a:pPr>
            <a:b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4. Moreover, compared to TPUv4, it reduces GPU waste by 14 times. Compared to NVL-72, it reduces waste by 20</a:t>
            </a:r>
            <a:r>
              <a:rPr lang="zh-CN" altLang="en-US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times. This shows strong fault resilience.</a:t>
            </a:r>
            <a:r>
              <a:rPr lang="zh-CN" altLang="en-US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endParaRPr lang="en-US" altLang="zh-CN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zh-CN" altLang="en-US" dirty="0">
              <a:latin typeface="Arial" panose="020B0604020202020204" pitchFamily="34" charset="0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016CA-2B9D-2142-ACDB-8F74BC9226CE}" type="slidenum">
              <a:rPr kumimoji="1" lang="zh-CN" altLang="en-US" smtClean="0"/>
              <a:t>29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717477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In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last</a:t>
            </a:r>
            <a:r>
              <a:rPr kumimoji="1" lang="zh-CN" altLang="en-US" dirty="0"/>
              <a:t> </a:t>
            </a:r>
            <a:r>
              <a:rPr kumimoji="1" lang="en-US" altLang="zh-CN" dirty="0"/>
              <a:t>three</a:t>
            </a:r>
            <a:r>
              <a:rPr kumimoji="1" lang="zh-CN" altLang="en-US" dirty="0"/>
              <a:t> </a:t>
            </a:r>
            <a:r>
              <a:rPr kumimoji="1" lang="en-US" altLang="zh-CN" dirty="0"/>
              <a:t>years,</a:t>
            </a:r>
            <a:r>
              <a:rPr kumimoji="1" lang="zh-CN" altLang="en-US" dirty="0"/>
              <a:t> </a:t>
            </a:r>
            <a:r>
              <a:rPr kumimoji="1" lang="en-US" altLang="zh-CN" dirty="0"/>
              <a:t>LLM</a:t>
            </a:r>
            <a:r>
              <a:rPr kumimoji="1" lang="zh-CN" altLang="en-US" dirty="0"/>
              <a:t> </a:t>
            </a:r>
            <a:r>
              <a:rPr kumimoji="1" lang="en-US" altLang="zh-CN" dirty="0"/>
              <a:t>had</a:t>
            </a:r>
            <a:r>
              <a:rPr kumimoji="1" lang="zh-CN" altLang="en-US" dirty="0"/>
              <a:t> </a:t>
            </a:r>
            <a:r>
              <a:rPr kumimoji="1" lang="en-US" altLang="zh-CN" dirty="0"/>
              <a:t>a</a:t>
            </a:r>
            <a:r>
              <a:rPr kumimoji="1" lang="zh-CN" altLang="en-US" dirty="0"/>
              <a:t> </a:t>
            </a:r>
            <a:r>
              <a:rPr kumimoji="1" lang="en-US" altLang="zh-CN" dirty="0"/>
              <a:t>big</a:t>
            </a:r>
            <a:r>
              <a:rPr kumimoji="1" lang="zh-CN" altLang="en-US" dirty="0"/>
              <a:t> </a:t>
            </a:r>
            <a:r>
              <a:rPr kumimoji="1" lang="en-US" altLang="zh-CN" dirty="0"/>
              <a:t>progress.</a:t>
            </a:r>
            <a:r>
              <a:rPr kumimoji="1" lang="zh-CN" altLang="en-US" dirty="0"/>
              <a:t> </a:t>
            </a:r>
            <a:r>
              <a:rPr kumimoji="1" lang="en-US" altLang="zh-CN" dirty="0"/>
              <a:t>In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beginning,</a:t>
            </a:r>
            <a:r>
              <a:rPr kumimoji="1" lang="zh-CN" altLang="en-US" dirty="0"/>
              <a:t> </a:t>
            </a:r>
            <a:r>
              <a:rPr kumimoji="1" lang="en-US" altLang="zh-CN" dirty="0"/>
              <a:t>OpenAI</a:t>
            </a:r>
            <a:r>
              <a:rPr kumimoji="1" lang="zh-CN" altLang="en-US" dirty="0"/>
              <a:t> </a:t>
            </a:r>
            <a:r>
              <a:rPr kumimoji="1" lang="en-US" altLang="zh-CN" dirty="0"/>
              <a:t>laid</a:t>
            </a:r>
            <a:r>
              <a:rPr kumimoji="1" lang="zh-CN" altLang="en-US" dirty="0"/>
              <a:t> </a:t>
            </a:r>
            <a:r>
              <a:rPr kumimoji="1" lang="en-US" altLang="zh-CN" dirty="0"/>
              <a:t>out</a:t>
            </a:r>
            <a:r>
              <a:rPr kumimoji="1" lang="zh-CN" altLang="en-US" dirty="0"/>
              <a:t> </a:t>
            </a:r>
            <a:r>
              <a:rPr kumimoji="1" lang="en-US" altLang="zh-CN" dirty="0"/>
              <a:t>five</a:t>
            </a:r>
            <a:r>
              <a:rPr kumimoji="1" lang="zh-CN" altLang="en-US" dirty="0"/>
              <a:t> </a:t>
            </a:r>
            <a:r>
              <a:rPr kumimoji="1" lang="en-US" altLang="zh-CN" dirty="0"/>
              <a:t>levels,</a:t>
            </a:r>
            <a:r>
              <a:rPr kumimoji="1" lang="zh-CN" altLang="en-US" dirty="0"/>
              <a:t> </a:t>
            </a:r>
            <a:r>
              <a:rPr kumimoji="1" lang="en-US" altLang="zh-CN" dirty="0"/>
              <a:t>from</a:t>
            </a:r>
            <a:r>
              <a:rPr kumimoji="1" lang="zh-CN" altLang="en-US" dirty="0"/>
              <a:t> </a:t>
            </a:r>
            <a:r>
              <a:rPr kumimoji="1" lang="en-US" altLang="zh-CN" dirty="0"/>
              <a:t>L1</a:t>
            </a:r>
            <a:r>
              <a:rPr kumimoji="1" lang="zh-CN" altLang="en-US" dirty="0"/>
              <a:t> </a:t>
            </a:r>
            <a:r>
              <a:rPr kumimoji="1" lang="en-US" altLang="zh-CN" dirty="0"/>
              <a:t>to</a:t>
            </a:r>
            <a:r>
              <a:rPr kumimoji="1" lang="zh-CN" altLang="en-US" dirty="0"/>
              <a:t> </a:t>
            </a:r>
            <a:r>
              <a:rPr kumimoji="1" lang="en-US" altLang="zh-CN" dirty="0"/>
              <a:t>L5.</a:t>
            </a:r>
          </a:p>
          <a:p>
            <a:r>
              <a:rPr kumimoji="1" lang="en-US" altLang="zh-CN" dirty="0"/>
              <a:t>We</a:t>
            </a:r>
            <a:r>
              <a:rPr kumimoji="1" lang="zh-CN" altLang="en-US" dirty="0"/>
              <a:t> </a:t>
            </a:r>
            <a:r>
              <a:rPr kumimoji="1" lang="en-US" altLang="zh-CN" dirty="0"/>
              <a:t>started</a:t>
            </a:r>
            <a:r>
              <a:rPr kumimoji="1" lang="zh-CN" altLang="en-US" dirty="0"/>
              <a:t> </a:t>
            </a:r>
            <a:r>
              <a:rPr kumimoji="1" lang="en-US" altLang="zh-CN" dirty="0"/>
              <a:t>from</a:t>
            </a:r>
            <a:r>
              <a:rPr kumimoji="1" lang="zh-CN" altLang="en-US" dirty="0"/>
              <a:t> </a:t>
            </a:r>
            <a:r>
              <a:rPr kumimoji="1" lang="en-US" altLang="zh-CN" dirty="0"/>
              <a:t>L1</a:t>
            </a:r>
            <a:r>
              <a:rPr kumimoji="1" lang="zh-CN" altLang="en-US" dirty="0"/>
              <a:t> </a:t>
            </a:r>
            <a:r>
              <a:rPr kumimoji="1" lang="en-US" altLang="zh-CN" dirty="0"/>
              <a:t>chatbot</a:t>
            </a:r>
            <a:r>
              <a:rPr kumimoji="1" lang="zh-CN" altLang="en-US" dirty="0"/>
              <a:t> </a:t>
            </a:r>
            <a:r>
              <a:rPr kumimoji="1" lang="en-US" altLang="zh-CN" dirty="0"/>
              <a:t>(like</a:t>
            </a:r>
            <a:r>
              <a:rPr kumimoji="1" lang="zh-CN" altLang="en-US" dirty="0"/>
              <a:t> </a:t>
            </a:r>
            <a:r>
              <a:rPr kumimoji="1" lang="en-US" altLang="zh-CN" dirty="0" err="1"/>
              <a:t>chatgpt</a:t>
            </a:r>
            <a:r>
              <a:rPr kumimoji="1" lang="en-US" altLang="zh-CN" dirty="0"/>
              <a:t>),</a:t>
            </a:r>
            <a:r>
              <a:rPr kumimoji="1" lang="zh-CN" altLang="en-US" dirty="0"/>
              <a:t> </a:t>
            </a:r>
            <a:r>
              <a:rPr kumimoji="1" lang="en-US" altLang="zh-CN" dirty="0"/>
              <a:t>and</a:t>
            </a:r>
            <a:r>
              <a:rPr kumimoji="1" lang="zh-CN" altLang="en-US" dirty="0"/>
              <a:t> </a:t>
            </a:r>
            <a:r>
              <a:rPr kumimoji="1" lang="en-US" altLang="zh-CN" dirty="0"/>
              <a:t>we</a:t>
            </a:r>
            <a:r>
              <a:rPr kumimoji="1" lang="zh-CN" altLang="en-US" dirty="0"/>
              <a:t> </a:t>
            </a:r>
            <a:r>
              <a:rPr kumimoji="1" lang="en-US" altLang="zh-CN" dirty="0"/>
              <a:t>had</a:t>
            </a:r>
            <a:r>
              <a:rPr kumimoji="1" lang="zh-CN" altLang="en-US" dirty="0"/>
              <a:t> </a:t>
            </a:r>
            <a:r>
              <a:rPr kumimoji="1" lang="en-US" altLang="zh-CN" dirty="0"/>
              <a:t>reasoning</a:t>
            </a:r>
            <a:r>
              <a:rPr kumimoji="1" lang="zh-CN" altLang="en-US" dirty="0"/>
              <a:t> </a:t>
            </a:r>
            <a:r>
              <a:rPr kumimoji="1" lang="en-US" altLang="zh-CN" dirty="0"/>
              <a:t>(o1</a:t>
            </a:r>
            <a:r>
              <a:rPr kumimoji="1" lang="zh-CN" altLang="en-US" dirty="0"/>
              <a:t> </a:t>
            </a:r>
            <a:r>
              <a:rPr kumimoji="1" lang="en-US" altLang="zh-CN" dirty="0"/>
              <a:t>and</a:t>
            </a:r>
            <a:r>
              <a:rPr kumimoji="1" lang="zh-CN" altLang="en-US" dirty="0"/>
              <a:t> </a:t>
            </a:r>
            <a:r>
              <a:rPr kumimoji="1" lang="en-US" altLang="zh-CN" dirty="0" err="1"/>
              <a:t>deepseek</a:t>
            </a:r>
            <a:r>
              <a:rPr kumimoji="1" lang="zh-CN" altLang="en-US" dirty="0"/>
              <a:t> </a:t>
            </a:r>
            <a:r>
              <a:rPr kumimoji="1" lang="en-US" altLang="zh-CN" dirty="0"/>
              <a:t>r1),</a:t>
            </a:r>
            <a:r>
              <a:rPr kumimoji="1" lang="zh-CN" altLang="en-US" dirty="0"/>
              <a:t> </a:t>
            </a:r>
            <a:r>
              <a:rPr kumimoji="1" lang="en-US" altLang="zh-CN" dirty="0"/>
              <a:t>now</a:t>
            </a:r>
            <a:r>
              <a:rPr kumimoji="1" lang="zh-CN" altLang="en-US" dirty="0"/>
              <a:t> </a:t>
            </a:r>
            <a:r>
              <a:rPr kumimoji="1" lang="en-US" altLang="zh-CN" dirty="0"/>
              <a:t>we</a:t>
            </a:r>
            <a:r>
              <a:rPr kumimoji="1" lang="zh-CN" altLang="en-US" dirty="0"/>
              <a:t> </a:t>
            </a:r>
            <a:r>
              <a:rPr kumimoji="1" lang="en-US" altLang="zh-CN" dirty="0"/>
              <a:t>have</a:t>
            </a:r>
            <a:r>
              <a:rPr kumimoji="1" lang="zh-CN" altLang="en-US" dirty="0"/>
              <a:t> </a:t>
            </a:r>
            <a:r>
              <a:rPr kumimoji="1" lang="en-US" altLang="zh-CN" dirty="0"/>
              <a:t>entered</a:t>
            </a:r>
            <a:r>
              <a:rPr kumimoji="1" lang="zh-CN" altLang="en-US" dirty="0"/>
              <a:t> </a:t>
            </a:r>
            <a:r>
              <a:rPr kumimoji="1" lang="en-US" altLang="zh-CN" dirty="0"/>
              <a:t>L3</a:t>
            </a:r>
            <a:r>
              <a:rPr kumimoji="1" lang="zh-CN" altLang="en-US" dirty="0"/>
              <a:t> </a:t>
            </a:r>
            <a:r>
              <a:rPr kumimoji="1" lang="en-US" altLang="zh-CN" dirty="0"/>
              <a:t>agent</a:t>
            </a:r>
            <a:r>
              <a:rPr kumimoji="1" lang="zh-CN" altLang="en-US" dirty="0"/>
              <a:t> </a:t>
            </a:r>
            <a:r>
              <a:rPr kumimoji="1" lang="en-US" altLang="zh-CN" dirty="0"/>
              <a:t>era.</a:t>
            </a:r>
          </a:p>
          <a:p>
            <a:endParaRPr kumimoji="1" lang="en-US" altLang="zh-CN" dirty="0"/>
          </a:p>
          <a:p>
            <a:r>
              <a:rPr kumimoji="1" lang="en-US" altLang="zh-CN" dirty="0" err="1"/>
              <a:t>StepFun</a:t>
            </a:r>
            <a:r>
              <a:rPr kumimoji="1" lang="zh-CN" altLang="en-US" dirty="0"/>
              <a:t> </a:t>
            </a:r>
            <a:r>
              <a:rPr kumimoji="1" lang="en-US" altLang="zh-CN" dirty="0"/>
              <a:t>is</a:t>
            </a:r>
            <a:r>
              <a:rPr kumimoji="1" lang="zh-CN" altLang="en-US" dirty="0"/>
              <a:t> </a:t>
            </a:r>
            <a:r>
              <a:rPr kumimoji="1" lang="en-US" altLang="zh-CN" dirty="0"/>
              <a:t>a</a:t>
            </a:r>
            <a:r>
              <a:rPr kumimoji="1" lang="zh-CN" altLang="en-US" dirty="0"/>
              <a:t> </a:t>
            </a:r>
            <a:r>
              <a:rPr kumimoji="1" lang="en-US" altLang="zh-CN" dirty="0"/>
              <a:t>foundation</a:t>
            </a:r>
            <a:r>
              <a:rPr kumimoji="1" lang="zh-CN" altLang="en-US" dirty="0"/>
              <a:t> </a:t>
            </a:r>
            <a:r>
              <a:rPr kumimoji="1" lang="en-US" altLang="zh-CN" dirty="0"/>
              <a:t>model</a:t>
            </a:r>
            <a:r>
              <a:rPr kumimoji="1" lang="zh-CN" altLang="en-US" dirty="0"/>
              <a:t> </a:t>
            </a:r>
            <a:r>
              <a:rPr kumimoji="1" lang="en-US" altLang="zh-CN" dirty="0"/>
              <a:t>startup.</a:t>
            </a:r>
            <a:r>
              <a:rPr kumimoji="1" lang="zh-CN" altLang="en-US" dirty="0"/>
              <a:t> </a:t>
            </a:r>
            <a:r>
              <a:rPr kumimoji="1" lang="en-US" altLang="zh-CN" dirty="0"/>
              <a:t>We</a:t>
            </a:r>
            <a:r>
              <a:rPr kumimoji="1" lang="zh-CN" altLang="en-US" dirty="0"/>
              <a:t> </a:t>
            </a:r>
            <a:r>
              <a:rPr kumimoji="1" lang="en-US" altLang="zh-CN" dirty="0"/>
              <a:t>have</a:t>
            </a:r>
            <a:r>
              <a:rPr kumimoji="1" lang="zh-CN" altLang="en-US" dirty="0"/>
              <a:t> </a:t>
            </a:r>
            <a:r>
              <a:rPr kumimoji="1" lang="en-US" altLang="zh-CN" dirty="0"/>
              <a:t>trained</a:t>
            </a:r>
            <a:r>
              <a:rPr kumimoji="1" lang="zh-CN" altLang="en-US" dirty="0"/>
              <a:t> </a:t>
            </a:r>
            <a:r>
              <a:rPr kumimoji="1" lang="en-US" altLang="zh-CN" dirty="0"/>
              <a:t>several</a:t>
            </a:r>
            <a:r>
              <a:rPr kumimoji="1" lang="zh-CN" altLang="en-US" dirty="0"/>
              <a:t> </a:t>
            </a:r>
            <a:r>
              <a:rPr kumimoji="1" lang="en-US" altLang="zh-CN" dirty="0"/>
              <a:t>generations</a:t>
            </a:r>
            <a:r>
              <a:rPr kumimoji="1" lang="zh-CN" altLang="en-US" dirty="0"/>
              <a:t> </a:t>
            </a:r>
            <a:r>
              <a:rPr kumimoji="1" lang="en-US" altLang="zh-CN" dirty="0"/>
              <a:t>of</a:t>
            </a:r>
            <a:r>
              <a:rPr kumimoji="1" lang="zh-CN" altLang="en-US" dirty="0"/>
              <a:t> </a:t>
            </a:r>
            <a:r>
              <a:rPr kumimoji="1" lang="en-US" altLang="zh-CN" dirty="0"/>
              <a:t>models…</a:t>
            </a: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016CA-2B9D-2142-ACDB-8F74BC9226CE}" type="slidenum">
              <a:rPr kumimoji="1" lang="zh-CN" altLang="en-US" smtClean="0"/>
              <a:t>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21855452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1350"/>
              </a:lnSpc>
            </a:pP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1.</a:t>
            </a:r>
            <a:r>
              <a:rPr lang="zh-CN" altLang="en-US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Finally, the estimates of cost and power.</a:t>
            </a:r>
          </a:p>
          <a:p>
            <a:pPr>
              <a:lnSpc>
                <a:spcPts val="1350"/>
              </a:lnSpc>
            </a:pP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We normalize cost and power by bandwidth per GPU, so they are directly comparable.</a:t>
            </a:r>
          </a:p>
          <a:p>
            <a:pPr>
              <a:lnSpc>
                <a:spcPts val="1350"/>
              </a:lnSpc>
            </a:pPr>
            <a:b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2. In terms of cost, </a:t>
            </a:r>
            <a:r>
              <a:rPr lang="en-US" altLang="zh-CN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InfiniteHBD</a:t>
            </a: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is the most efficient. It is 3.2 times cheaper than NVL-72, and 1.5 times cheaper than TPUv4.</a:t>
            </a:r>
          </a:p>
          <a:p>
            <a:pPr>
              <a:lnSpc>
                <a:spcPts val="1350"/>
              </a:lnSpc>
            </a:pPr>
            <a:b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3. In terms of power, </a:t>
            </a:r>
            <a:r>
              <a:rPr lang="en-US" altLang="zh-CN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InfiniteHBD</a:t>
            </a: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is also the most efficient. The power consumption of </a:t>
            </a:r>
            <a:r>
              <a:rPr lang="en-US" altLang="zh-CN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InfiniteHBD</a:t>
            </a:r>
            <a:r>
              <a:rPr lang="en-US" altLang="zh-CN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is 1.3 times lower than NVL-72.</a:t>
            </a:r>
          </a:p>
          <a:p>
            <a:endParaRPr lang="zh-CN" altLang="en-US" dirty="0"/>
          </a:p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016CA-2B9D-2142-ACDB-8F74BC9226CE}" type="slidenum">
              <a:rPr kumimoji="1" lang="zh-CN" altLang="en-US" smtClean="0"/>
              <a:t>30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097088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In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last</a:t>
            </a:r>
            <a:r>
              <a:rPr kumimoji="1" lang="zh-CN" altLang="en-US" dirty="0"/>
              <a:t> </a:t>
            </a:r>
            <a:r>
              <a:rPr kumimoji="1" lang="en-US" altLang="zh-CN" dirty="0"/>
              <a:t>few</a:t>
            </a:r>
            <a:r>
              <a:rPr kumimoji="1" lang="zh-CN" altLang="en-US" dirty="0"/>
              <a:t> </a:t>
            </a:r>
            <a:r>
              <a:rPr kumimoji="1" lang="en-US" altLang="zh-CN" dirty="0"/>
              <a:t>months,</a:t>
            </a:r>
            <a:r>
              <a:rPr kumimoji="1" lang="zh-CN" altLang="en-US" dirty="0"/>
              <a:t> </a:t>
            </a:r>
            <a:r>
              <a:rPr kumimoji="1" lang="en-US" altLang="zh-CN" dirty="0"/>
              <a:t>token</a:t>
            </a:r>
            <a:r>
              <a:rPr kumimoji="1" lang="zh-CN" altLang="en-US" dirty="0"/>
              <a:t> </a:t>
            </a:r>
            <a:r>
              <a:rPr kumimoji="1" lang="en-US" altLang="zh-CN" dirty="0"/>
              <a:t>consumption</a:t>
            </a:r>
            <a:r>
              <a:rPr kumimoji="1" lang="zh-CN" altLang="en-US" dirty="0"/>
              <a:t> </a:t>
            </a:r>
            <a:r>
              <a:rPr kumimoji="1" lang="en-US" altLang="zh-CN" dirty="0"/>
              <a:t>has</a:t>
            </a:r>
            <a:r>
              <a:rPr kumimoji="1" lang="zh-CN" altLang="en-US" dirty="0"/>
              <a:t> </a:t>
            </a:r>
            <a:r>
              <a:rPr kumimoji="1" lang="en-US" altLang="zh-CN" dirty="0"/>
              <a:t>been</a:t>
            </a:r>
            <a:r>
              <a:rPr kumimoji="1" lang="zh-CN" altLang="en-US" dirty="0"/>
              <a:t> </a:t>
            </a:r>
            <a:r>
              <a:rPr kumimoji="1" lang="en-US" altLang="zh-CN" dirty="0"/>
              <a:t>skyrocketing.</a:t>
            </a:r>
          </a:p>
          <a:p>
            <a:r>
              <a:rPr kumimoji="1" lang="en-US" altLang="zh-CN" dirty="0"/>
              <a:t>Why?</a:t>
            </a:r>
            <a:r>
              <a:rPr kumimoji="1" lang="zh-CN" altLang="en-US" dirty="0"/>
              <a:t> </a:t>
            </a:r>
            <a:r>
              <a:rPr kumimoji="1" lang="en-US" altLang="zh-CN" dirty="0"/>
              <a:t>Because</a:t>
            </a:r>
            <a:r>
              <a:rPr kumimoji="1" lang="zh-CN" altLang="en-US" dirty="0"/>
              <a:t> </a:t>
            </a:r>
            <a:r>
              <a:rPr kumimoji="1" lang="en-US" altLang="zh-CN" dirty="0"/>
              <a:t>AI</a:t>
            </a:r>
            <a:r>
              <a:rPr kumimoji="1" lang="zh-CN" altLang="en-US" dirty="0"/>
              <a:t> </a:t>
            </a:r>
            <a:r>
              <a:rPr kumimoji="1" lang="en-US" altLang="zh-CN" dirty="0"/>
              <a:t>can</a:t>
            </a:r>
            <a:r>
              <a:rPr kumimoji="1" lang="zh-CN" altLang="en-US" dirty="0"/>
              <a:t> </a:t>
            </a:r>
            <a:r>
              <a:rPr kumimoji="1" lang="en-US" altLang="zh-CN" dirty="0"/>
              <a:t>solve</a:t>
            </a:r>
            <a:r>
              <a:rPr kumimoji="1" lang="zh-CN" altLang="en-US" dirty="0"/>
              <a:t> </a:t>
            </a:r>
            <a:r>
              <a:rPr kumimoji="1" lang="en-US" altLang="zh-CN" dirty="0"/>
              <a:t>more</a:t>
            </a:r>
            <a:r>
              <a:rPr kumimoji="1" lang="zh-CN" altLang="en-US" dirty="0"/>
              <a:t> </a:t>
            </a:r>
            <a:r>
              <a:rPr kumimoji="1" lang="en-US" altLang="zh-CN" dirty="0"/>
              <a:t>and</a:t>
            </a:r>
            <a:r>
              <a:rPr kumimoji="1" lang="zh-CN" altLang="en-US" dirty="0"/>
              <a:t> </a:t>
            </a:r>
            <a:r>
              <a:rPr kumimoji="1" lang="en-US" altLang="zh-CN" dirty="0"/>
              <a:t>more</a:t>
            </a:r>
            <a:r>
              <a:rPr kumimoji="1" lang="zh-CN" altLang="en-US" dirty="0"/>
              <a:t> </a:t>
            </a:r>
            <a:r>
              <a:rPr kumimoji="1" lang="en-US" altLang="zh-CN" dirty="0"/>
              <a:t>tasks</a:t>
            </a:r>
            <a:r>
              <a:rPr kumimoji="1" lang="zh-CN" altLang="en-US" dirty="0"/>
              <a:t> </a:t>
            </a:r>
            <a:r>
              <a:rPr kumimoji="1" lang="en-US" altLang="zh-CN" dirty="0"/>
              <a:t>and</a:t>
            </a:r>
            <a:r>
              <a:rPr kumimoji="1" lang="zh-CN" altLang="en-US" dirty="0"/>
              <a:t> </a:t>
            </a:r>
            <a:r>
              <a:rPr kumimoji="1" lang="en-US" altLang="zh-CN" dirty="0"/>
              <a:t>do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them</a:t>
            </a:r>
            <a:r>
              <a:rPr kumimoji="1" lang="zh-CN" altLang="en-US" dirty="0"/>
              <a:t> </a:t>
            </a:r>
            <a:r>
              <a:rPr kumimoji="1" lang="en-US" altLang="zh-CN" dirty="0"/>
              <a:t>better</a:t>
            </a:r>
            <a:r>
              <a:rPr kumimoji="1" lang="zh-CN" altLang="en-US" dirty="0"/>
              <a:t> </a:t>
            </a:r>
            <a:r>
              <a:rPr kumimoji="1" lang="en-US" altLang="zh-CN" dirty="0"/>
              <a:t>and</a:t>
            </a:r>
            <a:r>
              <a:rPr kumimoji="1" lang="zh-CN" altLang="en-US" dirty="0"/>
              <a:t> </a:t>
            </a:r>
            <a:r>
              <a:rPr kumimoji="1" lang="en-US" altLang="zh-CN" dirty="0"/>
              <a:t>better.</a:t>
            </a:r>
            <a:r>
              <a:rPr kumimoji="1" lang="zh-CN" altLang="en-US" dirty="0"/>
              <a:t> </a:t>
            </a:r>
            <a:r>
              <a:rPr kumimoji="1" lang="en-US" altLang="zh-CN" dirty="0"/>
              <a:t>One</a:t>
            </a:r>
            <a:r>
              <a:rPr kumimoji="1" lang="zh-CN" altLang="en-US" dirty="0"/>
              <a:t> </a:t>
            </a:r>
            <a:r>
              <a:rPr kumimoji="1" lang="en-US" altLang="zh-CN" dirty="0"/>
              <a:t>of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reasons</a:t>
            </a:r>
            <a:r>
              <a:rPr kumimoji="1" lang="zh-CN" altLang="en-US" dirty="0"/>
              <a:t> </a:t>
            </a:r>
            <a:r>
              <a:rPr kumimoji="1" lang="en-US" altLang="zh-CN" dirty="0"/>
              <a:t>is</a:t>
            </a:r>
            <a:r>
              <a:rPr kumimoji="1" lang="zh-CN" altLang="en-US" dirty="0"/>
              <a:t> </a:t>
            </a:r>
            <a:r>
              <a:rPr kumimoji="1" lang="en-US" altLang="zh-CN" dirty="0"/>
              <a:t>test-time</a:t>
            </a:r>
            <a:r>
              <a:rPr kumimoji="1" lang="zh-CN" altLang="en-US" dirty="0"/>
              <a:t> </a:t>
            </a:r>
            <a:r>
              <a:rPr kumimoji="1" lang="en-US" altLang="zh-CN" dirty="0"/>
              <a:t>scaling.</a:t>
            </a:r>
            <a:r>
              <a:rPr kumimoji="1" lang="zh-CN" altLang="en-US" dirty="0"/>
              <a:t> </a:t>
            </a:r>
            <a:endParaRPr kumimoji="1" lang="en-US" altLang="zh-CN" dirty="0"/>
          </a:p>
          <a:p>
            <a:r>
              <a:rPr kumimoji="1" lang="en-US" altLang="zh-CN" dirty="0"/>
              <a:t>Basically,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longer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AI</a:t>
            </a:r>
            <a:r>
              <a:rPr kumimoji="1" lang="zh-CN" altLang="en-US" dirty="0"/>
              <a:t> </a:t>
            </a:r>
            <a:r>
              <a:rPr kumimoji="1" lang="en-US" altLang="zh-CN" dirty="0"/>
              <a:t>can</a:t>
            </a:r>
            <a:r>
              <a:rPr kumimoji="1" lang="zh-CN" altLang="en-US" dirty="0"/>
              <a:t> </a:t>
            </a:r>
            <a:r>
              <a:rPr kumimoji="1" lang="en-US" altLang="zh-CN" dirty="0"/>
              <a:t>work</a:t>
            </a:r>
            <a:r>
              <a:rPr kumimoji="1" lang="zh-CN" altLang="en-US" dirty="0"/>
              <a:t> </a:t>
            </a:r>
            <a:r>
              <a:rPr kumimoji="1" lang="en-US" altLang="zh-CN" dirty="0"/>
              <a:t>continuously</a:t>
            </a:r>
            <a:r>
              <a:rPr kumimoji="1" lang="zh-CN" altLang="en-US" dirty="0"/>
              <a:t> </a:t>
            </a:r>
            <a:r>
              <a:rPr kumimoji="1" lang="en-US" altLang="zh-CN" dirty="0"/>
              <a:t>on</a:t>
            </a:r>
            <a:r>
              <a:rPr kumimoji="1" lang="zh-CN" altLang="en-US" dirty="0"/>
              <a:t> </a:t>
            </a:r>
            <a:r>
              <a:rPr kumimoji="1" lang="en-US" altLang="zh-CN" dirty="0"/>
              <a:t>its</a:t>
            </a:r>
            <a:r>
              <a:rPr kumimoji="1" lang="zh-CN" altLang="en-US" dirty="0"/>
              <a:t> </a:t>
            </a:r>
            <a:r>
              <a:rPr kumimoji="1" lang="en-US" altLang="zh-CN" dirty="0"/>
              <a:t>own,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more</a:t>
            </a:r>
            <a:r>
              <a:rPr kumimoji="1" lang="zh-CN" altLang="en-US" dirty="0"/>
              <a:t> </a:t>
            </a:r>
            <a:r>
              <a:rPr kumimoji="1" lang="en-US" altLang="zh-CN" dirty="0"/>
              <a:t>problems</a:t>
            </a:r>
            <a:r>
              <a:rPr kumimoji="1" lang="zh-CN" altLang="en-US" dirty="0"/>
              <a:t> </a:t>
            </a:r>
            <a:r>
              <a:rPr kumimoji="1" lang="en-US" altLang="zh-CN" dirty="0"/>
              <a:t>it</a:t>
            </a:r>
            <a:r>
              <a:rPr kumimoji="1" lang="zh-CN" altLang="en-US" dirty="0"/>
              <a:t> </a:t>
            </a:r>
            <a:r>
              <a:rPr kumimoji="1" lang="en-US" altLang="zh-CN" dirty="0"/>
              <a:t>can</a:t>
            </a:r>
            <a:r>
              <a:rPr kumimoji="1" lang="zh-CN" altLang="en-US" dirty="0"/>
              <a:t> </a:t>
            </a:r>
            <a:r>
              <a:rPr kumimoji="1" lang="en-US" altLang="zh-CN" dirty="0"/>
              <a:t>solve.</a:t>
            </a:r>
            <a:r>
              <a:rPr kumimoji="1" lang="zh-CN" altLang="en-US" dirty="0"/>
              <a:t> </a:t>
            </a:r>
            <a:r>
              <a:rPr kumimoji="1" lang="en-US" altLang="zh-CN" dirty="0"/>
              <a:t>So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there</a:t>
            </a:r>
            <a:r>
              <a:rPr kumimoji="1" lang="zh-CN" altLang="en-US" dirty="0"/>
              <a:t> </a:t>
            </a:r>
            <a:r>
              <a:rPr kumimoji="1" lang="en-US" altLang="zh-CN" dirty="0"/>
              <a:t>is</a:t>
            </a:r>
            <a:r>
              <a:rPr kumimoji="1" lang="zh-CN" altLang="en-US" dirty="0"/>
              <a:t> </a:t>
            </a:r>
            <a:r>
              <a:rPr kumimoji="1" lang="en-US" altLang="zh-CN" dirty="0"/>
              <a:t>a</a:t>
            </a:r>
            <a:r>
              <a:rPr kumimoji="1" lang="zh-CN" altLang="en-US" dirty="0"/>
              <a:t> </a:t>
            </a:r>
            <a:r>
              <a:rPr kumimoji="1" lang="en-US" altLang="zh-CN" dirty="0"/>
              <a:t>compound</a:t>
            </a:r>
            <a:r>
              <a:rPr kumimoji="1" lang="zh-CN" altLang="en-US" dirty="0"/>
              <a:t> </a:t>
            </a:r>
            <a:r>
              <a:rPr kumimoji="1" lang="en-US" altLang="zh-CN" dirty="0"/>
              <a:t>effect</a:t>
            </a:r>
            <a:r>
              <a:rPr kumimoji="1" lang="zh-CN" altLang="en-US" dirty="0"/>
              <a:t> </a:t>
            </a:r>
            <a:r>
              <a:rPr kumimoji="1" lang="en-US" altLang="zh-CN" dirty="0"/>
              <a:t>–</a:t>
            </a:r>
            <a:r>
              <a:rPr kumimoji="1" lang="zh-CN" altLang="en-US" dirty="0"/>
              <a:t> </a:t>
            </a:r>
            <a:r>
              <a:rPr kumimoji="1" lang="en-US" altLang="zh-CN" dirty="0"/>
              <a:t>more</a:t>
            </a:r>
            <a:r>
              <a:rPr kumimoji="1" lang="zh-CN" altLang="en-US" dirty="0"/>
              <a:t> </a:t>
            </a:r>
            <a:r>
              <a:rPr kumimoji="1" lang="en-US" altLang="zh-CN" dirty="0"/>
              <a:t>token</a:t>
            </a:r>
            <a:r>
              <a:rPr kumimoji="1" lang="zh-CN" altLang="en-US" dirty="0"/>
              <a:t> </a:t>
            </a:r>
            <a:r>
              <a:rPr kumimoji="1" lang="en-US" altLang="zh-CN" dirty="0"/>
              <a:t>per</a:t>
            </a:r>
            <a:r>
              <a:rPr kumimoji="1" lang="zh-CN" altLang="en-US" dirty="0"/>
              <a:t> </a:t>
            </a:r>
            <a:r>
              <a:rPr kumimoji="1" lang="en-US" altLang="zh-CN" dirty="0"/>
              <a:t>task,</a:t>
            </a:r>
            <a:r>
              <a:rPr kumimoji="1" lang="zh-CN" altLang="en-US" dirty="0"/>
              <a:t> </a:t>
            </a:r>
            <a:r>
              <a:rPr kumimoji="1" lang="en-US" altLang="zh-CN" dirty="0"/>
              <a:t>and</a:t>
            </a:r>
            <a:r>
              <a:rPr kumimoji="1" lang="zh-CN" altLang="en-US" dirty="0"/>
              <a:t> </a:t>
            </a:r>
            <a:r>
              <a:rPr kumimoji="1" lang="en-US" altLang="zh-CN" dirty="0"/>
              <a:t>more</a:t>
            </a:r>
            <a:r>
              <a:rPr kumimoji="1" lang="zh-CN" altLang="en-US" dirty="0"/>
              <a:t> </a:t>
            </a:r>
            <a:r>
              <a:rPr kumimoji="1" lang="en-US" altLang="zh-CN" dirty="0"/>
              <a:t>tasks</a:t>
            </a:r>
          </a:p>
          <a:p>
            <a:endParaRPr kumimoji="1" lang="en-US" altLang="zh-CN" dirty="0"/>
          </a:p>
          <a:p>
            <a:r>
              <a:rPr kumimoji="1" lang="en-US" altLang="zh-CN" dirty="0"/>
              <a:t>I</a:t>
            </a:r>
            <a:r>
              <a:rPr kumimoji="1" lang="zh-CN" altLang="en-US" dirty="0"/>
              <a:t> </a:t>
            </a:r>
            <a:r>
              <a:rPr kumimoji="1" lang="en-US" altLang="zh-CN" dirty="0"/>
              <a:t>took</a:t>
            </a:r>
            <a:r>
              <a:rPr kumimoji="1" lang="zh-CN" altLang="en-US" dirty="0"/>
              <a:t> </a:t>
            </a:r>
            <a:r>
              <a:rPr kumimoji="1" lang="en-US" altLang="zh-CN" dirty="0"/>
              <a:t>a</a:t>
            </a:r>
            <a:r>
              <a:rPr kumimoji="1" lang="zh-CN" altLang="en-US" dirty="0"/>
              <a:t> </a:t>
            </a:r>
            <a:r>
              <a:rPr kumimoji="1" lang="en-US" altLang="zh-CN" dirty="0"/>
              <a:t>screenshot</a:t>
            </a:r>
            <a:r>
              <a:rPr kumimoji="1" lang="zh-CN" altLang="en-US" dirty="0"/>
              <a:t> </a:t>
            </a:r>
            <a:r>
              <a:rPr kumimoji="1" lang="en-US" altLang="zh-CN" dirty="0"/>
              <a:t>from</a:t>
            </a:r>
            <a:r>
              <a:rPr kumimoji="1" lang="zh-CN" altLang="en-US" dirty="0"/>
              <a:t> </a:t>
            </a:r>
            <a:r>
              <a:rPr kumimoji="1" lang="en-US" altLang="zh-CN" dirty="0" err="1"/>
              <a:t>OpenRouter</a:t>
            </a:r>
            <a:r>
              <a:rPr kumimoji="1" lang="en-US" altLang="zh-CN" dirty="0"/>
              <a:t>,</a:t>
            </a:r>
            <a:r>
              <a:rPr kumimoji="1" lang="zh-CN" altLang="en-US" dirty="0"/>
              <a:t> </a:t>
            </a:r>
            <a:r>
              <a:rPr kumimoji="1" lang="en-US" altLang="zh-CN" dirty="0"/>
              <a:t>a</a:t>
            </a:r>
            <a:r>
              <a:rPr kumimoji="1" lang="zh-CN" altLang="en-US" dirty="0"/>
              <a:t> </a:t>
            </a:r>
            <a:r>
              <a:rPr kumimoji="1" lang="en-US" altLang="zh-CN" dirty="0"/>
              <a:t>popular</a:t>
            </a:r>
            <a:r>
              <a:rPr kumimoji="1" lang="zh-CN" altLang="en-US" dirty="0"/>
              <a:t> </a:t>
            </a:r>
            <a:r>
              <a:rPr kumimoji="1" lang="en-US" altLang="zh-CN" dirty="0"/>
              <a:t>model</a:t>
            </a:r>
            <a:r>
              <a:rPr kumimoji="1" lang="zh-CN" altLang="en-US" dirty="0"/>
              <a:t> </a:t>
            </a:r>
            <a:r>
              <a:rPr kumimoji="1" lang="en-US" altLang="zh-CN" dirty="0"/>
              <a:t>routing</a:t>
            </a:r>
            <a:r>
              <a:rPr kumimoji="1" lang="zh-CN" altLang="en-US" dirty="0"/>
              <a:t> </a:t>
            </a:r>
            <a:r>
              <a:rPr kumimoji="1" lang="en-US" altLang="zh-CN" dirty="0"/>
              <a:t>platform.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y-axis</a:t>
            </a:r>
            <a:r>
              <a:rPr kumimoji="1" lang="zh-CN" altLang="en-US" dirty="0"/>
              <a:t> </a:t>
            </a:r>
            <a:r>
              <a:rPr kumimoji="1" lang="en-US" altLang="zh-CN" dirty="0"/>
              <a:t>is</a:t>
            </a:r>
            <a:r>
              <a:rPr kumimoji="1" lang="zh-CN" altLang="en-US" dirty="0"/>
              <a:t> </a:t>
            </a:r>
            <a:r>
              <a:rPr kumimoji="1" lang="en-US" altLang="zh-CN" dirty="0"/>
              <a:t>log</a:t>
            </a:r>
            <a:r>
              <a:rPr kumimoji="1" lang="zh-CN" altLang="en-US" dirty="0"/>
              <a:t> </a:t>
            </a:r>
            <a:r>
              <a:rPr kumimoji="1" lang="en-US" altLang="zh-CN" dirty="0"/>
              <a:t>scale.</a:t>
            </a:r>
            <a:r>
              <a:rPr kumimoji="1" lang="zh-CN" altLang="en-US" dirty="0"/>
              <a:t> </a:t>
            </a:r>
            <a:r>
              <a:rPr kumimoji="1" lang="en-US" altLang="zh-CN" dirty="0"/>
              <a:t>We</a:t>
            </a:r>
            <a:r>
              <a:rPr kumimoji="1" lang="zh-CN" altLang="en-US" dirty="0"/>
              <a:t> </a:t>
            </a:r>
            <a:r>
              <a:rPr kumimoji="1" lang="en-US" altLang="zh-CN" dirty="0"/>
              <a:t>see</a:t>
            </a:r>
            <a:r>
              <a:rPr kumimoji="1" lang="zh-CN" altLang="en-US" dirty="0"/>
              <a:t> </a:t>
            </a:r>
            <a:r>
              <a:rPr kumimoji="1" lang="en-US" altLang="zh-CN" dirty="0"/>
              <a:t>that</a:t>
            </a:r>
            <a:r>
              <a:rPr kumimoji="1" lang="zh-CN" altLang="en-US" dirty="0"/>
              <a:t> </a:t>
            </a:r>
            <a:r>
              <a:rPr kumimoji="1" lang="en-US" altLang="zh-CN" dirty="0"/>
              <a:t>token</a:t>
            </a:r>
            <a:r>
              <a:rPr kumimoji="1" lang="zh-CN" altLang="en-US" dirty="0"/>
              <a:t> </a:t>
            </a:r>
            <a:r>
              <a:rPr kumimoji="1" lang="en-US" altLang="zh-CN" dirty="0"/>
              <a:t>consumption</a:t>
            </a:r>
            <a:r>
              <a:rPr kumimoji="1" lang="zh-CN" altLang="en-US" dirty="0"/>
              <a:t> </a:t>
            </a:r>
            <a:r>
              <a:rPr kumimoji="1" lang="en-US" altLang="zh-CN" dirty="0"/>
              <a:t>grows..</a:t>
            </a: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016CA-2B9D-2142-ACDB-8F74BC9226CE}" type="slidenum">
              <a:rPr kumimoji="1" lang="zh-CN" altLang="en-US" smtClean="0"/>
              <a:t>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673884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We</a:t>
            </a:r>
            <a:r>
              <a:rPr kumimoji="1" lang="zh-CN" altLang="en-US" dirty="0"/>
              <a:t> </a:t>
            </a:r>
            <a:r>
              <a:rPr kumimoji="1" lang="en-US" altLang="zh-CN" dirty="0"/>
              <a:t>all</a:t>
            </a:r>
            <a:r>
              <a:rPr kumimoji="1" lang="zh-CN" altLang="en-US" dirty="0"/>
              <a:t> </a:t>
            </a:r>
            <a:r>
              <a:rPr kumimoji="1" lang="en-US" altLang="zh-CN" dirty="0"/>
              <a:t>know</a:t>
            </a:r>
            <a:r>
              <a:rPr kumimoji="1" lang="zh-CN" altLang="en-US" dirty="0"/>
              <a:t> </a:t>
            </a:r>
            <a:r>
              <a:rPr kumimoji="1" lang="en-US" altLang="zh-CN" dirty="0"/>
              <a:t>tokens</a:t>
            </a:r>
            <a:r>
              <a:rPr kumimoji="1" lang="zh-CN" altLang="en-US" dirty="0"/>
              <a:t> </a:t>
            </a:r>
            <a:r>
              <a:rPr kumimoji="1" lang="en-US" altLang="zh-CN" dirty="0"/>
              <a:t>are</a:t>
            </a:r>
            <a:r>
              <a:rPr kumimoji="1" lang="zh-CN" altLang="en-US" dirty="0"/>
              <a:t> </a:t>
            </a:r>
            <a:r>
              <a:rPr kumimoji="1" lang="en-US" altLang="zh-CN" dirty="0"/>
              <a:t>generated</a:t>
            </a:r>
            <a:r>
              <a:rPr kumimoji="1" lang="zh-CN" altLang="en-US" dirty="0"/>
              <a:t> </a:t>
            </a:r>
            <a:r>
              <a:rPr kumimoji="1" lang="en-US" altLang="zh-CN" dirty="0"/>
              <a:t>by</a:t>
            </a:r>
            <a:r>
              <a:rPr kumimoji="1" lang="zh-CN" altLang="en-US" dirty="0"/>
              <a:t> </a:t>
            </a:r>
            <a:r>
              <a:rPr kumimoji="1" lang="en-US" altLang="zh-CN" dirty="0"/>
              <a:t>model</a:t>
            </a:r>
            <a:r>
              <a:rPr kumimoji="1" lang="zh-CN" altLang="en-US" dirty="0"/>
              <a:t> </a:t>
            </a:r>
            <a:r>
              <a:rPr kumimoji="1" lang="en-US" altLang="zh-CN" dirty="0"/>
              <a:t>inference,</a:t>
            </a:r>
            <a:r>
              <a:rPr kumimoji="1" lang="zh-CN" altLang="en-US" dirty="0"/>
              <a:t> </a:t>
            </a:r>
            <a:r>
              <a:rPr kumimoji="1" lang="en-US" altLang="zh-CN" dirty="0"/>
              <a:t>using</a:t>
            </a:r>
            <a:r>
              <a:rPr kumimoji="1" lang="zh-CN" altLang="en-US" dirty="0"/>
              <a:t> </a:t>
            </a:r>
            <a:r>
              <a:rPr kumimoji="1" lang="en-US" altLang="zh-CN" dirty="0"/>
              <a:t>GPUs,</a:t>
            </a:r>
            <a:r>
              <a:rPr kumimoji="1" lang="zh-CN" altLang="en-US" dirty="0"/>
              <a:t> </a:t>
            </a:r>
            <a:r>
              <a:rPr kumimoji="1" lang="en-US" altLang="zh-CN" dirty="0"/>
              <a:t>or</a:t>
            </a:r>
            <a:r>
              <a:rPr kumimoji="1" lang="zh-CN" altLang="en-US" dirty="0"/>
              <a:t> </a:t>
            </a:r>
            <a:r>
              <a:rPr kumimoji="1" lang="en-US" altLang="zh-CN" dirty="0"/>
              <a:t>more</a:t>
            </a:r>
            <a:r>
              <a:rPr kumimoji="1" lang="zh-CN" altLang="en-US" dirty="0"/>
              <a:t> </a:t>
            </a:r>
            <a:r>
              <a:rPr kumimoji="1" lang="en-US" altLang="zh-CN" dirty="0"/>
              <a:t>generally</a:t>
            </a:r>
            <a:r>
              <a:rPr kumimoji="1" lang="zh-CN" altLang="en-US" dirty="0"/>
              <a:t> </a:t>
            </a:r>
            <a:r>
              <a:rPr kumimoji="1" lang="en-US" altLang="zh-CN" dirty="0"/>
              <a:t>AI</a:t>
            </a:r>
            <a:r>
              <a:rPr kumimoji="1" lang="zh-CN" altLang="en-US" dirty="0"/>
              <a:t> </a:t>
            </a:r>
            <a:r>
              <a:rPr kumimoji="1" lang="en-US" altLang="zh-CN" dirty="0"/>
              <a:t>compute</a:t>
            </a:r>
            <a:r>
              <a:rPr kumimoji="1" lang="zh-CN" altLang="en-US" dirty="0"/>
              <a:t> </a:t>
            </a:r>
            <a:r>
              <a:rPr kumimoji="1" lang="en-US" altLang="zh-CN" dirty="0"/>
              <a:t>capacity.</a:t>
            </a:r>
          </a:p>
          <a:p>
            <a:r>
              <a:rPr kumimoji="1" lang="en-US" altLang="zh-CN" dirty="0"/>
              <a:t>We</a:t>
            </a:r>
            <a:r>
              <a:rPr kumimoji="1" lang="zh-CN" altLang="en-US" dirty="0"/>
              <a:t> </a:t>
            </a:r>
            <a:r>
              <a:rPr kumimoji="1" lang="en-US" altLang="zh-CN" dirty="0"/>
              <a:t>see</a:t>
            </a:r>
            <a:r>
              <a:rPr kumimoji="1" lang="zh-CN" altLang="en-US" dirty="0"/>
              <a:t> </a:t>
            </a:r>
            <a:r>
              <a:rPr kumimoji="1" lang="en-US" altLang="zh-CN" dirty="0"/>
              <a:t>a</a:t>
            </a:r>
            <a:r>
              <a:rPr kumimoji="1" lang="zh-CN" altLang="en-US" dirty="0"/>
              <a:t> </a:t>
            </a:r>
            <a:r>
              <a:rPr kumimoji="1" lang="en-US" altLang="zh-CN" dirty="0"/>
              <a:t>challenging</a:t>
            </a:r>
            <a:r>
              <a:rPr kumimoji="1" lang="zh-CN" altLang="en-US" dirty="0"/>
              <a:t> </a:t>
            </a:r>
            <a:r>
              <a:rPr kumimoji="1" lang="en-US" altLang="zh-CN" dirty="0"/>
              <a:t>future</a:t>
            </a:r>
            <a:r>
              <a:rPr kumimoji="1" lang="zh-CN" altLang="en-US" dirty="0"/>
              <a:t> </a:t>
            </a:r>
            <a:r>
              <a:rPr kumimoji="1" lang="en-US" altLang="zh-CN" dirty="0"/>
              <a:t>because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AI</a:t>
            </a:r>
            <a:r>
              <a:rPr kumimoji="1" lang="zh-CN" altLang="en-US" dirty="0"/>
              <a:t> </a:t>
            </a:r>
            <a:r>
              <a:rPr kumimoji="1" lang="en-US" altLang="zh-CN" dirty="0"/>
              <a:t>compute</a:t>
            </a:r>
            <a:r>
              <a:rPr kumimoji="1" lang="zh-CN" altLang="en-US" dirty="0"/>
              <a:t> </a:t>
            </a:r>
            <a:r>
              <a:rPr kumimoji="1" lang="en-US" altLang="zh-CN" dirty="0"/>
              <a:t>grows</a:t>
            </a:r>
            <a:r>
              <a:rPr kumimoji="1" lang="zh-CN" altLang="en-US" dirty="0"/>
              <a:t> </a:t>
            </a:r>
            <a:r>
              <a:rPr kumimoji="1" lang="en-US" altLang="zh-CN" dirty="0"/>
              <a:t>much</a:t>
            </a:r>
            <a:r>
              <a:rPr kumimoji="1" lang="zh-CN" altLang="en-US" dirty="0"/>
              <a:t> </a:t>
            </a:r>
            <a:r>
              <a:rPr kumimoji="1" lang="en-US" altLang="zh-CN" dirty="0"/>
              <a:t>slower</a:t>
            </a:r>
            <a:r>
              <a:rPr kumimoji="1" lang="zh-CN" altLang="en-US" dirty="0"/>
              <a:t> </a:t>
            </a:r>
            <a:r>
              <a:rPr kumimoji="1" lang="en-US" altLang="zh-CN" dirty="0"/>
              <a:t>than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need</a:t>
            </a:r>
            <a:r>
              <a:rPr kumimoji="1" lang="zh-CN" altLang="en-US" dirty="0"/>
              <a:t> </a:t>
            </a:r>
            <a:r>
              <a:rPr kumimoji="1" lang="en-US" altLang="zh-CN" dirty="0"/>
              <a:t>for</a:t>
            </a:r>
            <a:r>
              <a:rPr kumimoji="1" lang="zh-CN" altLang="en-US" dirty="0"/>
              <a:t> </a:t>
            </a:r>
            <a:r>
              <a:rPr kumimoji="1" lang="en-US" altLang="zh-CN" dirty="0"/>
              <a:t>tokens.</a:t>
            </a:r>
            <a:r>
              <a:rPr kumimoji="1" lang="zh-CN" altLang="en-US" dirty="0"/>
              <a:t> </a:t>
            </a:r>
            <a:r>
              <a:rPr kumimoji="1" lang="en-US" altLang="zh-CN" dirty="0"/>
              <a:t>Only</a:t>
            </a:r>
            <a:r>
              <a:rPr kumimoji="1" lang="zh-CN" altLang="en-US" dirty="0"/>
              <a:t> </a:t>
            </a:r>
            <a:r>
              <a:rPr kumimoji="1" lang="en-US" altLang="zh-CN" dirty="0"/>
              <a:t>3.7x</a:t>
            </a:r>
            <a:r>
              <a:rPr kumimoji="1" lang="zh-CN" altLang="en-US" dirty="0"/>
              <a:t> </a:t>
            </a:r>
            <a:r>
              <a:rPr kumimoji="1" lang="en-US" altLang="zh-CN" dirty="0"/>
              <a:t>in</a:t>
            </a:r>
            <a:r>
              <a:rPr kumimoji="1" lang="zh-CN" altLang="en-US" dirty="0"/>
              <a:t> </a:t>
            </a:r>
            <a:r>
              <a:rPr kumimoji="1" lang="en-US" altLang="zh-CN" dirty="0"/>
              <a:t>U.S.</a:t>
            </a:r>
            <a:r>
              <a:rPr kumimoji="1" lang="zh-CN" altLang="en-US" dirty="0"/>
              <a:t> </a:t>
            </a:r>
            <a:r>
              <a:rPr kumimoji="1" lang="en-US" altLang="zh-CN" dirty="0"/>
              <a:t>compared</a:t>
            </a:r>
            <a:r>
              <a:rPr kumimoji="1" lang="zh-CN" altLang="en-US" dirty="0"/>
              <a:t> </a:t>
            </a:r>
            <a:r>
              <a:rPr kumimoji="1" lang="en-US" altLang="zh-CN" dirty="0"/>
              <a:t>with</a:t>
            </a:r>
            <a:r>
              <a:rPr kumimoji="1" lang="zh-CN" altLang="en-US" dirty="0"/>
              <a:t> </a:t>
            </a:r>
            <a:r>
              <a:rPr kumimoji="1" lang="en-US" altLang="zh-CN" dirty="0"/>
              <a:t>10x</a:t>
            </a:r>
            <a:r>
              <a:rPr kumimoji="1" lang="zh-CN" altLang="en-US" dirty="0"/>
              <a:t> </a:t>
            </a:r>
            <a:r>
              <a:rPr kumimoji="1" lang="en-US" altLang="zh-CN" dirty="0"/>
              <a:t>tokens</a:t>
            </a:r>
          </a:p>
          <a:p>
            <a:r>
              <a:rPr kumimoji="1" lang="en-US" altLang="zh-CN" dirty="0"/>
              <a:t>This</a:t>
            </a:r>
            <a:r>
              <a:rPr kumimoji="1" lang="zh-CN" altLang="en-US" dirty="0"/>
              <a:t> </a:t>
            </a:r>
            <a:r>
              <a:rPr kumimoji="1" lang="en-US" altLang="zh-CN" dirty="0"/>
              <a:t>figure</a:t>
            </a:r>
            <a:r>
              <a:rPr kumimoji="1" lang="zh-CN" altLang="en-US" dirty="0"/>
              <a:t> </a:t>
            </a:r>
            <a:r>
              <a:rPr kumimoji="1" lang="en-US" altLang="zh-CN" dirty="0"/>
              <a:t>is</a:t>
            </a:r>
            <a:r>
              <a:rPr kumimoji="1" lang="zh-CN" altLang="en-US" dirty="0"/>
              <a:t> </a:t>
            </a:r>
            <a:r>
              <a:rPr kumimoji="1" lang="en-US" altLang="zh-CN" dirty="0"/>
              <a:t>from</a:t>
            </a:r>
            <a:r>
              <a:rPr kumimoji="1" lang="zh-CN" altLang="en-US" dirty="0"/>
              <a:t> </a:t>
            </a:r>
            <a:r>
              <a:rPr kumimoji="1" lang="en-US" altLang="zh-CN" dirty="0"/>
              <a:t>a</a:t>
            </a:r>
            <a:r>
              <a:rPr kumimoji="1" lang="zh-CN" altLang="en-US" dirty="0"/>
              <a:t> </a:t>
            </a:r>
            <a:r>
              <a:rPr kumimoji="1" lang="en-US" altLang="zh-CN" dirty="0"/>
              <a:t>US</a:t>
            </a:r>
            <a:r>
              <a:rPr kumimoji="1" lang="zh-CN" altLang="en-US" dirty="0"/>
              <a:t> </a:t>
            </a:r>
            <a:r>
              <a:rPr kumimoji="1" lang="en-US" altLang="zh-CN" dirty="0"/>
              <a:t>media,</a:t>
            </a:r>
            <a:r>
              <a:rPr kumimoji="1" lang="zh-CN" altLang="en-US" dirty="0"/>
              <a:t> </a:t>
            </a:r>
            <a:r>
              <a:rPr kumimoji="1" lang="en-US" altLang="zh-CN" dirty="0"/>
              <a:t>where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they</a:t>
            </a:r>
            <a:r>
              <a:rPr kumimoji="1" lang="zh-CN" altLang="en-US" dirty="0"/>
              <a:t> </a:t>
            </a:r>
            <a:r>
              <a:rPr kumimoji="1" lang="en-US" altLang="zh-CN" dirty="0"/>
              <a:t>often</a:t>
            </a:r>
            <a:r>
              <a:rPr kumimoji="1" lang="zh-CN" altLang="en-US" dirty="0"/>
              <a:t> </a:t>
            </a:r>
            <a:r>
              <a:rPr kumimoji="1" lang="en-US" altLang="zh-CN" dirty="0"/>
              <a:t>don’t</a:t>
            </a:r>
            <a:r>
              <a:rPr kumimoji="1" lang="zh-CN" altLang="en-US" dirty="0"/>
              <a:t> </a:t>
            </a:r>
            <a:r>
              <a:rPr kumimoji="1" lang="en-US" altLang="zh-CN" dirty="0"/>
              <a:t>count</a:t>
            </a:r>
            <a:r>
              <a:rPr kumimoji="1" lang="zh-CN" altLang="en-US" dirty="0"/>
              <a:t> </a:t>
            </a:r>
            <a:r>
              <a:rPr kumimoji="1" lang="en-US" altLang="zh-CN" dirty="0"/>
              <a:t>China</a:t>
            </a:r>
            <a:r>
              <a:rPr kumimoji="1" lang="zh-CN" altLang="en-US" dirty="0"/>
              <a:t> </a:t>
            </a:r>
            <a:r>
              <a:rPr kumimoji="1" lang="en-US" altLang="zh-CN" dirty="0"/>
              <a:t>as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rest</a:t>
            </a:r>
            <a:r>
              <a:rPr kumimoji="1" lang="zh-CN" altLang="en-US" dirty="0"/>
              <a:t> </a:t>
            </a:r>
            <a:r>
              <a:rPr kumimoji="1" lang="en-US" altLang="zh-CN" dirty="0"/>
              <a:t>of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world..</a:t>
            </a:r>
            <a:r>
              <a:rPr kumimoji="1" lang="zh-CN" altLang="en-US" dirty="0"/>
              <a:t> </a:t>
            </a:r>
            <a:r>
              <a:rPr kumimoji="1" lang="en-US" altLang="zh-CN" dirty="0"/>
              <a:t>So</a:t>
            </a:r>
            <a:r>
              <a:rPr kumimoji="1" lang="zh-CN" altLang="en-US" dirty="0"/>
              <a:t> </a:t>
            </a:r>
            <a:r>
              <a:rPr kumimoji="1" lang="en-US" altLang="zh-CN" dirty="0"/>
              <a:t>I</a:t>
            </a:r>
            <a:r>
              <a:rPr kumimoji="1" lang="zh-CN" altLang="en-US" dirty="0"/>
              <a:t> </a:t>
            </a:r>
            <a:r>
              <a:rPr kumimoji="1" lang="en-US" altLang="zh-CN" dirty="0"/>
              <a:t>plot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number</a:t>
            </a:r>
            <a:r>
              <a:rPr kumimoji="1" lang="zh-CN" altLang="en-US" dirty="0"/>
              <a:t> </a:t>
            </a:r>
            <a:r>
              <a:rPr kumimoji="1" lang="en-US" altLang="zh-CN" dirty="0"/>
              <a:t>form</a:t>
            </a:r>
            <a:r>
              <a:rPr kumimoji="1" lang="zh-CN" altLang="en-US" dirty="0"/>
              <a:t> </a:t>
            </a:r>
            <a:r>
              <a:rPr kumimoji="1" lang="en-US" altLang="zh-CN" dirty="0"/>
              <a:t>Chinese</a:t>
            </a:r>
            <a:r>
              <a:rPr kumimoji="1" lang="zh-CN" altLang="en-US" dirty="0"/>
              <a:t> </a:t>
            </a:r>
            <a:r>
              <a:rPr kumimoji="1" lang="en-US" altLang="zh-CN" dirty="0"/>
              <a:t>government,</a:t>
            </a:r>
            <a:r>
              <a:rPr kumimoji="1" lang="zh-CN" altLang="en-US" dirty="0"/>
              <a:t> </a:t>
            </a:r>
            <a:r>
              <a:rPr kumimoji="1" lang="en-US" altLang="zh-CN" dirty="0"/>
              <a:t>and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trend</a:t>
            </a:r>
            <a:r>
              <a:rPr kumimoji="1" lang="zh-CN" altLang="en-US" dirty="0"/>
              <a:t> </a:t>
            </a:r>
            <a:r>
              <a:rPr kumimoji="1" lang="en-US" altLang="zh-CN" dirty="0"/>
              <a:t>is</a:t>
            </a:r>
            <a:r>
              <a:rPr kumimoji="1" lang="zh-CN" altLang="en-US" dirty="0"/>
              <a:t> </a:t>
            </a:r>
            <a:r>
              <a:rPr kumimoji="1" lang="en-US" altLang="zh-CN" dirty="0"/>
              <a:t>similar.</a:t>
            </a:r>
          </a:p>
          <a:p>
            <a:endParaRPr kumimoji="1" lang="en-US" altLang="zh-CN" dirty="0"/>
          </a:p>
          <a:p>
            <a:r>
              <a:rPr kumimoji="1" lang="en-US" altLang="zh-CN" dirty="0"/>
              <a:t>So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there</a:t>
            </a:r>
            <a:r>
              <a:rPr kumimoji="1" lang="zh-CN" altLang="en-US" dirty="0"/>
              <a:t> </a:t>
            </a:r>
            <a:r>
              <a:rPr kumimoji="1" lang="en-US" altLang="zh-CN" dirty="0"/>
              <a:t>is</a:t>
            </a:r>
            <a:r>
              <a:rPr kumimoji="1" lang="zh-CN" altLang="en-US" dirty="0"/>
              <a:t> </a:t>
            </a:r>
            <a:r>
              <a:rPr kumimoji="1" lang="en-US" altLang="zh-CN" dirty="0"/>
              <a:t>an</a:t>
            </a:r>
            <a:r>
              <a:rPr kumimoji="1" lang="zh-CN" altLang="en-US" dirty="0"/>
              <a:t> </a:t>
            </a:r>
            <a:r>
              <a:rPr kumimoji="1" lang="en-US" altLang="zh-CN" dirty="0"/>
              <a:t>urgent</a:t>
            </a:r>
            <a:r>
              <a:rPr kumimoji="1" lang="zh-CN" altLang="en-US" dirty="0"/>
              <a:t> </a:t>
            </a:r>
            <a:r>
              <a:rPr kumimoji="1" lang="en-US" altLang="zh-CN" dirty="0"/>
              <a:t>demand</a:t>
            </a:r>
            <a:r>
              <a:rPr kumimoji="1" lang="zh-CN" altLang="en-US" dirty="0"/>
              <a:t> </a:t>
            </a:r>
            <a:r>
              <a:rPr kumimoji="1" lang="en-US" altLang="zh-CN" dirty="0"/>
              <a:t>to</a:t>
            </a:r>
            <a:r>
              <a:rPr kumimoji="1" lang="zh-CN" altLang="en-US" dirty="0"/>
              <a:t> </a:t>
            </a:r>
            <a:r>
              <a:rPr kumimoji="1" lang="en-US" altLang="zh-CN" dirty="0"/>
              <a:t>squeeze..</a:t>
            </a:r>
            <a:r>
              <a:rPr kumimoji="1" lang="zh-CN" altLang="en-US" dirty="0"/>
              <a:t> 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016CA-2B9D-2142-ACDB-8F74BC9226CE}" type="slidenum">
              <a:rPr kumimoji="1" lang="zh-CN" altLang="en-US" smtClean="0"/>
              <a:t>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50124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To</a:t>
            </a:r>
            <a:r>
              <a:rPr kumimoji="1" lang="zh-CN" altLang="en-US" dirty="0"/>
              <a:t> </a:t>
            </a:r>
            <a:r>
              <a:rPr kumimoji="1" lang="en-US" altLang="zh-CN" dirty="0"/>
              <a:t>optimize</a:t>
            </a:r>
            <a:r>
              <a:rPr kumimoji="1" lang="zh-CN" altLang="en-US" dirty="0"/>
              <a:t> </a:t>
            </a:r>
            <a:r>
              <a:rPr kumimoji="1" lang="en-US" altLang="zh-CN" dirty="0"/>
              <a:t>LLM</a:t>
            </a:r>
            <a:r>
              <a:rPr kumimoji="1" lang="zh-CN" altLang="en-US" dirty="0"/>
              <a:t> </a:t>
            </a:r>
            <a:r>
              <a:rPr kumimoji="1" lang="en-US" altLang="zh-CN" dirty="0"/>
              <a:t>inference,</a:t>
            </a:r>
            <a:r>
              <a:rPr kumimoji="1" lang="zh-CN" altLang="en-US" dirty="0"/>
              <a:t> </a:t>
            </a:r>
            <a:r>
              <a:rPr kumimoji="1" lang="en-US" altLang="zh-CN" dirty="0"/>
              <a:t>we</a:t>
            </a:r>
            <a:r>
              <a:rPr kumimoji="1" lang="zh-CN" altLang="en-US" dirty="0"/>
              <a:t> </a:t>
            </a:r>
            <a:r>
              <a:rPr kumimoji="1" lang="en-US" altLang="zh-CN" dirty="0"/>
              <a:t>at</a:t>
            </a:r>
            <a:r>
              <a:rPr kumimoji="1" lang="zh-CN" altLang="en-US" dirty="0"/>
              <a:t> </a:t>
            </a:r>
            <a:r>
              <a:rPr kumimoji="1" lang="en-US" altLang="zh-CN" dirty="0" err="1"/>
              <a:t>StepFun</a:t>
            </a:r>
            <a:r>
              <a:rPr kumimoji="1" lang="zh-CN" altLang="en-US" dirty="0"/>
              <a:t> </a:t>
            </a:r>
            <a:r>
              <a:rPr kumimoji="1" lang="en-US" altLang="zh-CN" dirty="0"/>
              <a:t>first</a:t>
            </a:r>
            <a:r>
              <a:rPr kumimoji="1" lang="zh-CN" altLang="en-US" dirty="0"/>
              <a:t> </a:t>
            </a:r>
            <a:r>
              <a:rPr kumimoji="1" lang="en-US" altLang="zh-CN" dirty="0"/>
              <a:t>proposed</a:t>
            </a:r>
            <a:r>
              <a:rPr kumimoji="1" lang="zh-CN" altLang="en-US" dirty="0"/>
              <a:t> </a:t>
            </a:r>
            <a:r>
              <a:rPr kumimoji="1" lang="en-US" altLang="zh-CN" dirty="0"/>
              <a:t>prefill-decode</a:t>
            </a:r>
            <a:r>
              <a:rPr kumimoji="1" lang="zh-CN" altLang="en-US" dirty="0"/>
              <a:t> </a:t>
            </a:r>
            <a:r>
              <a:rPr kumimoji="1" lang="en-US" altLang="zh-CN" dirty="0"/>
              <a:t>disaggregation</a:t>
            </a:r>
            <a:r>
              <a:rPr kumimoji="1" lang="zh-CN" altLang="en-US" dirty="0"/>
              <a:t> </a:t>
            </a:r>
            <a:r>
              <a:rPr kumimoji="1" lang="en-US" altLang="zh-CN" dirty="0"/>
              <a:t>with</a:t>
            </a:r>
            <a:r>
              <a:rPr kumimoji="1" lang="zh-CN" altLang="en-US" dirty="0"/>
              <a:t> </a:t>
            </a:r>
            <a:r>
              <a:rPr kumimoji="1" lang="en-US" altLang="zh-CN" dirty="0"/>
              <a:t>collaborators</a:t>
            </a:r>
            <a:r>
              <a:rPr kumimoji="1" lang="zh-CN" altLang="en-US" dirty="0"/>
              <a:t> </a:t>
            </a:r>
            <a:r>
              <a:rPr kumimoji="1" lang="en-US" altLang="zh-CN" dirty="0"/>
              <a:t>from</a:t>
            </a:r>
            <a:r>
              <a:rPr kumimoji="1" lang="zh-CN" altLang="en-US" dirty="0"/>
              <a:t> </a:t>
            </a:r>
            <a:r>
              <a:rPr kumimoji="1" lang="en-US" altLang="zh-CN" dirty="0"/>
              <a:t>academia.</a:t>
            </a:r>
          </a:p>
          <a:p>
            <a:endParaRPr kumimoji="1" lang="en-US" altLang="zh-CN" dirty="0"/>
          </a:p>
          <a:p>
            <a:r>
              <a:rPr kumimoji="1" lang="zh-CN" altLang="en-US" dirty="0"/>
              <a:t> 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016CA-2B9D-2142-ACDB-8F74BC9226CE}" type="slidenum">
              <a:rPr kumimoji="1" lang="zh-CN" altLang="en-US" smtClean="0"/>
              <a:t>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365776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Let’s</a:t>
            </a:r>
            <a:r>
              <a:rPr kumimoji="1" lang="zh-CN" altLang="en-US" dirty="0"/>
              <a:t> </a:t>
            </a:r>
            <a:r>
              <a:rPr kumimoji="1" lang="en-US" altLang="zh-CN" dirty="0"/>
              <a:t>dial</a:t>
            </a:r>
            <a:r>
              <a:rPr kumimoji="1" lang="zh-CN" altLang="en-US" dirty="0"/>
              <a:t> </a:t>
            </a:r>
            <a:r>
              <a:rPr kumimoji="1" lang="en-US" altLang="zh-CN" dirty="0"/>
              <a:t>back</a:t>
            </a:r>
            <a:r>
              <a:rPr kumimoji="1" lang="zh-CN" altLang="en-US" dirty="0"/>
              <a:t> </a:t>
            </a:r>
            <a:r>
              <a:rPr kumimoji="1" lang="en-US" altLang="zh-CN" dirty="0"/>
              <a:t>to</a:t>
            </a:r>
            <a:r>
              <a:rPr kumimoji="1" lang="zh-CN" altLang="en-US" dirty="0"/>
              <a:t> </a:t>
            </a:r>
            <a:r>
              <a:rPr kumimoji="1" lang="en-US" altLang="zh-CN" dirty="0"/>
              <a:t>2023.</a:t>
            </a:r>
            <a:r>
              <a:rPr kumimoji="1" lang="zh-CN" altLang="en-US" dirty="0"/>
              <a:t> </a:t>
            </a:r>
            <a:r>
              <a:rPr kumimoji="1" lang="en-US" altLang="zh-CN" dirty="0" err="1"/>
              <a:t>StepFun</a:t>
            </a:r>
            <a:r>
              <a:rPr kumimoji="1" lang="zh-CN" altLang="en-US" dirty="0"/>
              <a:t> </a:t>
            </a:r>
            <a:r>
              <a:rPr kumimoji="1" lang="en-US" altLang="zh-CN" dirty="0"/>
              <a:t>was</a:t>
            </a:r>
            <a:r>
              <a:rPr kumimoji="1" lang="zh-CN" altLang="en-US" dirty="0"/>
              <a:t> </a:t>
            </a:r>
            <a:r>
              <a:rPr kumimoji="1" lang="en-US" altLang="zh-CN" dirty="0"/>
              <a:t>just</a:t>
            </a:r>
            <a:r>
              <a:rPr kumimoji="1" lang="zh-CN" altLang="en-US" dirty="0"/>
              <a:t> </a:t>
            </a:r>
            <a:r>
              <a:rPr kumimoji="1" lang="en-US" altLang="zh-CN" dirty="0"/>
              <a:t>founded.</a:t>
            </a:r>
            <a:r>
              <a:rPr kumimoji="1" lang="zh-CN" altLang="en-US" dirty="0"/>
              <a:t> 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016CA-2B9D-2142-ACDB-8F74BC9226CE}" type="slidenum">
              <a:rPr kumimoji="1" lang="zh-CN" altLang="en-US" smtClean="0"/>
              <a:t>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337561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Here</a:t>
            </a:r>
            <a:r>
              <a:rPr kumimoji="1" lang="zh-CN" altLang="en-US" dirty="0"/>
              <a:t> </a:t>
            </a:r>
            <a:r>
              <a:rPr kumimoji="1" lang="en-US" altLang="zh-CN" dirty="0"/>
              <a:t>is</a:t>
            </a:r>
            <a:r>
              <a:rPr kumimoji="1" lang="zh-CN" altLang="en-US" dirty="0"/>
              <a:t> </a:t>
            </a:r>
            <a:r>
              <a:rPr kumimoji="1" lang="en-US" altLang="zh-CN" dirty="0"/>
              <a:t>very</a:t>
            </a:r>
            <a:r>
              <a:rPr kumimoji="1" lang="zh-CN" altLang="en-US" dirty="0"/>
              <a:t> </a:t>
            </a:r>
            <a:r>
              <a:rPr kumimoji="1" lang="en-US" altLang="zh-CN" dirty="0"/>
              <a:t>basic</a:t>
            </a:r>
            <a:r>
              <a:rPr kumimoji="1" lang="zh-CN" altLang="en-US" dirty="0"/>
              <a:t> </a:t>
            </a:r>
            <a:r>
              <a:rPr kumimoji="1" lang="en-US" altLang="zh-CN" dirty="0"/>
              <a:t>knowledge</a:t>
            </a:r>
            <a:r>
              <a:rPr kumimoji="1" lang="zh-CN" altLang="en-US" dirty="0"/>
              <a:t> </a:t>
            </a:r>
            <a:r>
              <a:rPr kumimoji="1" lang="en-US" altLang="zh-CN" dirty="0"/>
              <a:t>about</a:t>
            </a:r>
            <a:r>
              <a:rPr kumimoji="1" lang="zh-CN" altLang="en-US" dirty="0"/>
              <a:t> </a:t>
            </a:r>
            <a:r>
              <a:rPr kumimoji="1" lang="en-US" altLang="zh-CN" dirty="0"/>
              <a:t>LLM</a:t>
            </a:r>
            <a:r>
              <a:rPr kumimoji="1" lang="zh-CN" altLang="en-US" dirty="0"/>
              <a:t> </a:t>
            </a:r>
            <a:r>
              <a:rPr kumimoji="1" lang="en-US" altLang="zh-CN" dirty="0"/>
              <a:t>inference,</a:t>
            </a:r>
            <a:r>
              <a:rPr kumimoji="1" lang="zh-CN" altLang="en-US" dirty="0"/>
              <a:t> </a:t>
            </a:r>
            <a:r>
              <a:rPr kumimoji="1" lang="en-US" altLang="zh-CN" dirty="0"/>
              <a:t>just</a:t>
            </a:r>
            <a:r>
              <a:rPr kumimoji="1" lang="zh-CN" altLang="en-US" dirty="0"/>
              <a:t> </a:t>
            </a:r>
            <a:r>
              <a:rPr kumimoji="1" lang="en-US" altLang="zh-CN" dirty="0"/>
              <a:t>in</a:t>
            </a:r>
            <a:r>
              <a:rPr kumimoji="1" lang="zh-CN" altLang="en-US" dirty="0"/>
              <a:t> </a:t>
            </a:r>
            <a:r>
              <a:rPr kumimoji="1" lang="en-US" altLang="zh-CN" dirty="0"/>
              <a:t>case</a:t>
            </a:r>
            <a:r>
              <a:rPr kumimoji="1" lang="zh-CN" altLang="en-US" dirty="0"/>
              <a:t> </a:t>
            </a:r>
            <a:r>
              <a:rPr kumimoji="1" lang="en-US" altLang="zh-CN" dirty="0"/>
              <a:t>you</a:t>
            </a:r>
            <a:r>
              <a:rPr kumimoji="1" lang="zh-CN" altLang="en-US" dirty="0"/>
              <a:t> </a:t>
            </a:r>
            <a:r>
              <a:rPr kumimoji="1" lang="en-US" altLang="zh-CN" dirty="0"/>
              <a:t>don’t</a:t>
            </a:r>
            <a:r>
              <a:rPr kumimoji="1" lang="zh-CN" altLang="en-US" dirty="0"/>
              <a:t> </a:t>
            </a:r>
            <a:r>
              <a:rPr kumimoji="1" lang="en-US" altLang="zh-CN" dirty="0"/>
              <a:t>know.</a:t>
            </a:r>
          </a:p>
          <a:p>
            <a:endParaRPr kumimoji="1" lang="en-US" altLang="zh-CN" dirty="0"/>
          </a:p>
          <a:p>
            <a:r>
              <a:rPr kumimoji="1" lang="en-US" altLang="zh-CN" dirty="0"/>
              <a:t>There</a:t>
            </a:r>
            <a:r>
              <a:rPr kumimoji="1" lang="zh-CN" altLang="en-US" dirty="0"/>
              <a:t> </a:t>
            </a:r>
            <a:r>
              <a:rPr kumimoji="1" lang="en-US" altLang="zh-CN" dirty="0"/>
              <a:t>are</a:t>
            </a:r>
            <a:r>
              <a:rPr kumimoji="1" lang="zh-CN" altLang="en-US" dirty="0"/>
              <a:t> </a:t>
            </a:r>
            <a:r>
              <a:rPr kumimoji="1" lang="en-US" altLang="zh-CN" dirty="0"/>
              <a:t>two</a:t>
            </a:r>
            <a:r>
              <a:rPr kumimoji="1" lang="zh-CN" altLang="en-US" dirty="0"/>
              <a:t> </a:t>
            </a:r>
            <a:r>
              <a:rPr kumimoji="1" lang="en-US" altLang="zh-CN" dirty="0"/>
              <a:t>phases,</a:t>
            </a:r>
            <a:r>
              <a:rPr kumimoji="1" lang="zh-CN" altLang="en-US" dirty="0"/>
              <a:t> </a:t>
            </a:r>
            <a:r>
              <a:rPr kumimoji="1" lang="en-US" altLang="zh-CN" dirty="0"/>
              <a:t>prefill</a:t>
            </a:r>
            <a:r>
              <a:rPr kumimoji="1" lang="zh-CN" altLang="en-US" dirty="0"/>
              <a:t> </a:t>
            </a:r>
            <a:r>
              <a:rPr kumimoji="1" lang="en-US" altLang="zh-CN" dirty="0"/>
              <a:t>and</a:t>
            </a:r>
            <a:r>
              <a:rPr kumimoji="1" lang="zh-CN" altLang="en-US" dirty="0"/>
              <a:t> </a:t>
            </a:r>
            <a:r>
              <a:rPr kumimoji="1" lang="en-US" altLang="zh-CN" dirty="0"/>
              <a:t>decode.</a:t>
            </a: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016CA-2B9D-2142-ACDB-8F74BC9226CE}" type="slidenum">
              <a:rPr kumimoji="1" lang="zh-CN" altLang="en-US" smtClean="0"/>
              <a:t>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146403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Following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natural</a:t>
            </a:r>
            <a:r>
              <a:rPr kumimoji="1" lang="zh-CN" altLang="en-US" dirty="0"/>
              <a:t> </a:t>
            </a:r>
            <a:r>
              <a:rPr kumimoji="1" lang="en-US" altLang="zh-CN" dirty="0"/>
              <a:t>idea,</a:t>
            </a:r>
            <a:r>
              <a:rPr kumimoji="1" lang="zh-CN" altLang="en-US" dirty="0"/>
              <a:t> </a:t>
            </a:r>
            <a:r>
              <a:rPr kumimoji="1" lang="en-US" altLang="zh-CN" dirty="0"/>
              <a:t>we</a:t>
            </a:r>
            <a:r>
              <a:rPr kumimoji="1" lang="zh-CN" altLang="en-US" dirty="0"/>
              <a:t> </a:t>
            </a:r>
            <a:r>
              <a:rPr kumimoji="1" lang="en-US" altLang="zh-CN" dirty="0"/>
              <a:t>propose</a:t>
            </a:r>
            <a:r>
              <a:rPr kumimoji="1" lang="zh-CN" altLang="en-US" dirty="0"/>
              <a:t> </a:t>
            </a:r>
            <a:r>
              <a:rPr kumimoji="1" lang="en-US" altLang="zh-CN" dirty="0" err="1"/>
              <a:t>DistServer</a:t>
            </a:r>
            <a:r>
              <a:rPr kumimoji="1" lang="zh-CN" altLang="en-US" dirty="0"/>
              <a:t> </a:t>
            </a:r>
            <a:r>
              <a:rPr kumimoji="1" lang="en-US" altLang="zh-CN" dirty="0"/>
              <a:t>with</a:t>
            </a:r>
            <a:r>
              <a:rPr kumimoji="1" lang="zh-CN" altLang="en-US" dirty="0"/>
              <a:t> </a:t>
            </a:r>
            <a:r>
              <a:rPr kumimoji="1" lang="en-US" altLang="zh-CN" dirty="0"/>
              <a:t>collaborators</a:t>
            </a:r>
            <a:r>
              <a:rPr kumimoji="1" lang="zh-CN" altLang="en-US" dirty="0"/>
              <a:t> </a:t>
            </a:r>
            <a:r>
              <a:rPr kumimoji="1" lang="en-US" altLang="zh-CN" dirty="0"/>
              <a:t>from</a:t>
            </a:r>
            <a:r>
              <a:rPr kumimoji="1" lang="zh-CN" altLang="en-US" dirty="0"/>
              <a:t> </a:t>
            </a:r>
            <a:r>
              <a:rPr kumimoji="1" lang="en-US" altLang="zh-CN" dirty="0"/>
              <a:t>UCSD</a:t>
            </a:r>
            <a:r>
              <a:rPr kumimoji="1" lang="zh-CN" altLang="en-US" dirty="0"/>
              <a:t> </a:t>
            </a:r>
            <a:r>
              <a:rPr kumimoji="1" lang="en-US" altLang="zh-CN" dirty="0"/>
              <a:t>and</a:t>
            </a:r>
            <a:r>
              <a:rPr kumimoji="1" lang="zh-CN" altLang="en-US" dirty="0"/>
              <a:t> </a:t>
            </a:r>
            <a:r>
              <a:rPr kumimoji="1" lang="en-US" altLang="zh-CN" dirty="0"/>
              <a:t>Peking</a:t>
            </a:r>
            <a:r>
              <a:rPr kumimoji="1" lang="zh-CN" altLang="en-US" dirty="0"/>
              <a:t> </a:t>
            </a:r>
            <a:r>
              <a:rPr kumimoji="1" lang="en-US" altLang="zh-CN" dirty="0"/>
              <a:t>University.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idea</a:t>
            </a:r>
            <a:r>
              <a:rPr kumimoji="1" lang="zh-CN" altLang="en-US" dirty="0"/>
              <a:t> </a:t>
            </a:r>
            <a:r>
              <a:rPr kumimoji="1" lang="en-US" altLang="zh-CN" dirty="0"/>
              <a:t>was</a:t>
            </a:r>
            <a:r>
              <a:rPr kumimoji="1" lang="zh-CN" altLang="en-US" dirty="0"/>
              <a:t> </a:t>
            </a:r>
            <a:r>
              <a:rPr kumimoji="1" lang="en-US" altLang="zh-CN" dirty="0"/>
              <a:t>so</a:t>
            </a:r>
            <a:r>
              <a:rPr kumimoji="1" lang="zh-CN" altLang="en-US" dirty="0"/>
              <a:t> </a:t>
            </a:r>
            <a:r>
              <a:rPr kumimoji="1" lang="en-US" altLang="zh-CN" dirty="0"/>
              <a:t>simple</a:t>
            </a:r>
            <a:r>
              <a:rPr kumimoji="1" lang="zh-CN" altLang="en-US" dirty="0"/>
              <a:t> </a:t>
            </a:r>
            <a:r>
              <a:rPr kumimoji="1" lang="en-US" altLang="zh-CN" dirty="0"/>
              <a:t>I</a:t>
            </a:r>
            <a:r>
              <a:rPr kumimoji="1" lang="zh-CN" altLang="en-US" dirty="0"/>
              <a:t> </a:t>
            </a:r>
            <a:r>
              <a:rPr kumimoji="1" lang="en-US" altLang="zh-CN" dirty="0"/>
              <a:t>can</a:t>
            </a:r>
            <a:r>
              <a:rPr kumimoji="1" lang="zh-CN" altLang="en-US" dirty="0"/>
              <a:t> </a:t>
            </a:r>
            <a:r>
              <a:rPr kumimoji="1" lang="en-US" altLang="zh-CN" dirty="0"/>
              <a:t>finish</a:t>
            </a:r>
            <a:r>
              <a:rPr kumimoji="1" lang="zh-CN" altLang="en-US" dirty="0"/>
              <a:t> </a:t>
            </a:r>
            <a:r>
              <a:rPr kumimoji="1" lang="en-US" altLang="zh-CN" dirty="0"/>
              <a:t>it</a:t>
            </a:r>
            <a:r>
              <a:rPr kumimoji="1" lang="zh-CN" altLang="en-US" dirty="0"/>
              <a:t> </a:t>
            </a:r>
            <a:r>
              <a:rPr kumimoji="1" lang="en-US" altLang="zh-CN" dirty="0"/>
              <a:t>in</a:t>
            </a:r>
            <a:r>
              <a:rPr kumimoji="1" lang="zh-CN" altLang="en-US" dirty="0"/>
              <a:t> </a:t>
            </a:r>
            <a:r>
              <a:rPr kumimoji="1" lang="en-US" altLang="zh-CN" dirty="0"/>
              <a:t>a</a:t>
            </a:r>
            <a:r>
              <a:rPr kumimoji="1" lang="zh-CN" altLang="en-US" dirty="0"/>
              <a:t> </a:t>
            </a:r>
            <a:r>
              <a:rPr kumimoji="1" lang="en-US" altLang="zh-CN" dirty="0"/>
              <a:t>slide…</a:t>
            </a:r>
          </a:p>
          <a:p>
            <a:r>
              <a:rPr kumimoji="1" lang="en-US" altLang="zh-CN" dirty="0"/>
              <a:t>Sometimes</a:t>
            </a:r>
            <a:r>
              <a:rPr kumimoji="1" lang="zh-CN" altLang="en-US" dirty="0"/>
              <a:t> </a:t>
            </a:r>
            <a:r>
              <a:rPr kumimoji="1" lang="en-US" altLang="zh-CN" dirty="0"/>
              <a:t>a</a:t>
            </a:r>
            <a:r>
              <a:rPr kumimoji="1" lang="zh-CN" altLang="en-US" dirty="0"/>
              <a:t> </a:t>
            </a:r>
            <a:r>
              <a:rPr kumimoji="1" lang="en-US" altLang="zh-CN" dirty="0"/>
              <a:t>simple</a:t>
            </a:r>
            <a:r>
              <a:rPr kumimoji="1" lang="zh-CN" altLang="en-US" dirty="0"/>
              <a:t> </a:t>
            </a:r>
            <a:r>
              <a:rPr kumimoji="1" lang="en-US" altLang="zh-CN" dirty="0"/>
              <a:t>idea</a:t>
            </a:r>
            <a:r>
              <a:rPr kumimoji="1" lang="zh-CN" altLang="en-US" dirty="0"/>
              <a:t> </a:t>
            </a:r>
            <a:r>
              <a:rPr kumimoji="1" lang="en-US" altLang="zh-CN" dirty="0"/>
              <a:t>like</a:t>
            </a:r>
            <a:r>
              <a:rPr kumimoji="1" lang="zh-CN" altLang="en-US" dirty="0"/>
              <a:t> </a:t>
            </a:r>
            <a:r>
              <a:rPr kumimoji="1" lang="en-US" altLang="zh-CN" dirty="0"/>
              <a:t>that</a:t>
            </a:r>
            <a:r>
              <a:rPr kumimoji="1" lang="zh-CN" altLang="en-US" dirty="0"/>
              <a:t> </a:t>
            </a:r>
            <a:r>
              <a:rPr kumimoji="1" lang="en-US" altLang="zh-CN" dirty="0"/>
              <a:t>can</a:t>
            </a:r>
            <a:r>
              <a:rPr kumimoji="1" lang="zh-CN" altLang="en-US" dirty="0"/>
              <a:t> </a:t>
            </a:r>
            <a:r>
              <a:rPr kumimoji="1" lang="en-US" altLang="zh-CN" dirty="0"/>
              <a:t>have</a:t>
            </a:r>
            <a:r>
              <a:rPr kumimoji="1" lang="zh-CN" altLang="en-US" dirty="0"/>
              <a:t> </a:t>
            </a:r>
            <a:r>
              <a:rPr kumimoji="1" lang="en-US" altLang="zh-CN" dirty="0"/>
              <a:t>a</a:t>
            </a:r>
            <a:r>
              <a:rPr kumimoji="1" lang="zh-CN" altLang="en-US" dirty="0"/>
              <a:t> </a:t>
            </a:r>
            <a:r>
              <a:rPr kumimoji="1" lang="en-US" altLang="zh-CN" dirty="0"/>
              <a:t>big</a:t>
            </a:r>
            <a:r>
              <a:rPr kumimoji="1" lang="zh-CN" altLang="en-US" dirty="0"/>
              <a:t> </a:t>
            </a:r>
            <a:r>
              <a:rPr kumimoji="1" lang="en-US" altLang="zh-CN" dirty="0"/>
              <a:t>impact.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016CA-2B9D-2142-ACDB-8F74BC9226CE}" type="slidenum">
              <a:rPr kumimoji="1" lang="zh-CN" altLang="en-US" smtClean="0"/>
              <a:t>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00815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8B2295A-D80F-D904-B52C-5D5C30EB8F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A58DF27-BFBC-AF8D-6BFC-984174A02D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8C66D2F-49F4-1A34-615C-496CF4941B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75510A-F41D-450C-BF94-92F2F43F70F9}" type="datetimeFigureOut">
              <a:rPr lang="zh-CN" altLang="en-US" smtClean="0"/>
              <a:t>2026/7/31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0E2A17E-50C7-8A29-31F7-59539FC1C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F0A37C4-F472-FBD1-514D-1F3DECC6C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338F85-0DB6-4FDE-BCC5-500FD5E771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2698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6787F45-2CFA-6A62-7F05-12DF35B38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2F073AB-EDE6-1283-3605-88FC57498C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834CD77-D8DC-8AE4-F429-FA1769948A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75510A-F41D-450C-BF94-92F2F43F70F9}" type="datetimeFigureOut">
              <a:rPr lang="zh-CN" altLang="en-US" smtClean="0"/>
              <a:t>2026/7/31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759B51D-7A98-300D-27D7-8F696AA4C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C585D78-FC8F-FD29-C7D4-F96BE61CA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338F85-0DB6-4FDE-BCC5-500FD5E771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9763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B7D51CB4-9D1E-4BFE-02C6-B999B95262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D6F61D3-BF8A-4C94-47F9-8A97F2264A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EDAF96E-161A-8B7A-2B42-9E65DB5780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75510A-F41D-450C-BF94-92F2F43F70F9}" type="datetimeFigureOut">
              <a:rPr lang="zh-CN" altLang="en-US" smtClean="0"/>
              <a:t>2026/7/31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AACD217-FC11-2C61-32F4-553EB0E20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38FEB9E-9D47-1A41-41F1-E2B1E5413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338F85-0DB6-4FDE-BCC5-500FD5E771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1647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背景图案&#10;&#10;AI 生成的内容可能不正确。">
            <a:extLst>
              <a:ext uri="{FF2B5EF4-FFF2-40B4-BE49-F238E27FC236}">
                <a16:creationId xmlns:a16="http://schemas.microsoft.com/office/drawing/2014/main" id="{CE5229D5-5A6C-E115-FC61-B64D9F0B42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32" y="5065772"/>
            <a:ext cx="11716536" cy="1792228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77FF704E-336E-2492-2C00-D3CB5C147B0D}"/>
              </a:ext>
            </a:extLst>
          </p:cNvPr>
          <p:cNvSpPr/>
          <p:nvPr userDrawn="1"/>
        </p:nvSpPr>
        <p:spPr>
          <a:xfrm>
            <a:off x="218680" y="605176"/>
            <a:ext cx="83799" cy="83799"/>
          </a:xfrm>
          <a:prstGeom prst="rect">
            <a:avLst/>
          </a:prstGeom>
          <a:gradFill>
            <a:gsLst>
              <a:gs pos="0">
                <a:srgbClr val="B2FF8B"/>
              </a:gs>
              <a:gs pos="34000">
                <a:srgbClr val="00EEBB"/>
              </a:gs>
              <a:gs pos="100000">
                <a:srgbClr val="00EEFF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664E8BA9-E1D8-6477-D729-7C9EB41C130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7684" y="6414494"/>
            <a:ext cx="866276" cy="243982"/>
          </a:xfrm>
          <a:prstGeom prst="rect">
            <a:avLst/>
          </a:prstGeom>
        </p:spPr>
      </p:pic>
      <p:sp>
        <p:nvSpPr>
          <p:cNvPr id="11" name="标题 1">
            <a:extLst>
              <a:ext uri="{FF2B5EF4-FFF2-40B4-BE49-F238E27FC236}">
                <a16:creationId xmlns:a16="http://schemas.microsoft.com/office/drawing/2014/main" id="{CE5C650F-31CD-99C0-36F1-4D60B69F0C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7684" y="441266"/>
            <a:ext cx="10515600" cy="447268"/>
          </a:xfrm>
          <a:prstGeom prst="rect">
            <a:avLst/>
          </a:prstGeom>
        </p:spPr>
        <p:txBody>
          <a:bodyPr/>
          <a:lstStyle>
            <a:lvl1pPr>
              <a:defRPr sz="25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单击此处编辑标题内容</a:t>
            </a:r>
          </a:p>
        </p:txBody>
      </p:sp>
    </p:spTree>
    <p:extLst>
      <p:ext uri="{BB962C8B-B14F-4D97-AF65-F5344CB8AC3E}">
        <p14:creationId xmlns:p14="http://schemas.microsoft.com/office/powerpoint/2010/main" val="3918100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27FD439A-7631-F609-42B3-BF2BB96434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6A126A3-2CE5-A8F6-3299-67A405E343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7732" y="5065772"/>
            <a:ext cx="11716536" cy="1792228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5F378227-9307-9080-DD95-B97E03464903}"/>
              </a:ext>
            </a:extLst>
          </p:cNvPr>
          <p:cNvSpPr/>
          <p:nvPr userDrawn="1"/>
        </p:nvSpPr>
        <p:spPr>
          <a:xfrm>
            <a:off x="218680" y="605176"/>
            <a:ext cx="83799" cy="83799"/>
          </a:xfrm>
          <a:prstGeom prst="rect">
            <a:avLst/>
          </a:prstGeom>
          <a:gradFill>
            <a:gsLst>
              <a:gs pos="0">
                <a:srgbClr val="B2FF8B"/>
              </a:gs>
              <a:gs pos="34000">
                <a:srgbClr val="00EEBB"/>
              </a:gs>
              <a:gs pos="100000">
                <a:srgbClr val="00EEFF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6CD7A69D-F117-9D2C-13FD-D15676AB77C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8446" y="6414708"/>
            <a:ext cx="864751" cy="243553"/>
          </a:xfrm>
          <a:prstGeom prst="rect">
            <a:avLst/>
          </a:prstGeom>
        </p:spPr>
      </p:pic>
      <p:sp>
        <p:nvSpPr>
          <p:cNvPr id="11" name="标题 1">
            <a:extLst>
              <a:ext uri="{FF2B5EF4-FFF2-40B4-BE49-F238E27FC236}">
                <a16:creationId xmlns:a16="http://schemas.microsoft.com/office/drawing/2014/main" id="{AA565357-2892-6FD5-A1F5-E7958E1B9E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7684" y="441266"/>
            <a:ext cx="10515600" cy="447268"/>
          </a:xfrm>
          <a:prstGeom prst="rect">
            <a:avLst/>
          </a:prstGeom>
        </p:spPr>
        <p:txBody>
          <a:bodyPr/>
          <a:lstStyle>
            <a:lvl1pPr>
              <a:defRPr sz="25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单击此处编辑标题内容</a:t>
            </a:r>
          </a:p>
        </p:txBody>
      </p:sp>
    </p:spTree>
    <p:extLst>
      <p:ext uri="{BB962C8B-B14F-4D97-AF65-F5344CB8AC3E}">
        <p14:creationId xmlns:p14="http://schemas.microsoft.com/office/powerpoint/2010/main" val="2897029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EF02514-D445-1B98-408B-680C75093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BEF4EEB-81AC-BE4E-046B-2A3FE4DBAC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FC068AA-C8B5-DCD6-2E16-23E5A4FE90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93CA74A-3D09-12FE-B9AA-EBAD55AD64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75510A-F41D-450C-BF94-92F2F43F70F9}" type="datetimeFigureOut">
              <a:rPr lang="zh-CN" altLang="en-US" smtClean="0"/>
              <a:t>2026/7/31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158B778-E31F-9395-3EE2-A32DF8AA2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1F0BEC4-FB37-B60F-3E55-AAD67CC0C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338F85-0DB6-4FDE-BCC5-500FD5E771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3287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E3AA0AF-1A65-52DE-9453-45E1C3463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12A406E-1754-41E9-8FF5-2B7B0C922B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70A9095-2CD9-9F5E-FE34-36E62A497F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14EF051-CCB4-45DB-E517-49A1E7C2D2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575D0DB8-4520-CE96-6078-2C72530E3A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0E36156-4AB4-E6F6-4DCF-99186B89D3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75510A-F41D-450C-BF94-92F2F43F70F9}" type="datetimeFigureOut">
              <a:rPr lang="zh-CN" altLang="en-US" smtClean="0"/>
              <a:t>2026/7/31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1B169C3-A98E-9B52-D03B-D7207A37C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AAFB085-8891-C0AB-D17D-EAD3F2C5D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338F85-0DB6-4FDE-BCC5-500FD5E771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7811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BB8580D-71BB-11EA-55E1-610475628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633DBE0-7C36-F3ED-0B86-2E8693FFF7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75510A-F41D-450C-BF94-92F2F43F70F9}" type="datetimeFigureOut">
              <a:rPr lang="zh-CN" altLang="en-US" smtClean="0"/>
              <a:t>2026/7/31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4A78F0D-CDDC-7B24-DE28-B5C5A4E8B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72130DE-B044-A20B-9223-9F25511DA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338F85-0DB6-4FDE-BCC5-500FD5E771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8872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058D7A0-16AA-AF2A-8DC3-544148EFF6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75510A-F41D-450C-BF94-92F2F43F70F9}" type="datetimeFigureOut">
              <a:rPr lang="zh-CN" altLang="en-US" smtClean="0"/>
              <a:t>2026/7/31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B9DC1E0-F299-05B9-8169-0A1EEA569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4B5893C-C5E2-F7D3-6F4C-A3F438DDC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338F85-0DB6-4FDE-BCC5-500FD5E771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0975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70E715D-FFC7-577A-AE17-E430DE625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592B1C4-4BFD-7249-E6C7-A304572721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DB0A5CD-596F-78A7-2144-127384C53E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4690B06-CC69-61AA-1142-D419D2481D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75510A-F41D-450C-BF94-92F2F43F70F9}" type="datetimeFigureOut">
              <a:rPr lang="zh-CN" altLang="en-US" smtClean="0"/>
              <a:t>2026/7/31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92C201A-A463-B578-04F2-C7ADA7402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C27B2EE-DED6-E869-5CD4-96DB2E88D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338F85-0DB6-4FDE-BCC5-500FD5E771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1098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5296A4-0F96-19A0-333A-F2C495BB8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61124956-E5D6-086C-2E88-E26B527398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5BE2251-F1AE-B616-9A92-C6A09036C9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5DB2080-C6EB-1EA3-5576-F3F6ADB1CA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75510A-F41D-450C-BF94-92F2F43F70F9}" type="datetimeFigureOut">
              <a:rPr lang="zh-CN" altLang="en-US" smtClean="0"/>
              <a:t>2026/7/31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3350588-AF73-910E-327D-6E95783B7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8F9FA45-B0ED-32F0-3162-858C33CC1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338F85-0DB6-4FDE-BCC5-500FD5E771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5218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3ABA7426-6EE9-9327-DAEE-F9A4341ECA71}"/>
              </a:ext>
            </a:extLst>
          </p:cNvPr>
          <p:cNvSpPr/>
          <p:nvPr userDrawn="1"/>
        </p:nvSpPr>
        <p:spPr>
          <a:xfrm>
            <a:off x="12490450" y="0"/>
            <a:ext cx="282575" cy="282575"/>
          </a:xfrm>
          <a:prstGeom prst="rect">
            <a:avLst/>
          </a:prstGeom>
          <a:solidFill>
            <a:srgbClr val="8CF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AB3AED8C-B804-E102-DC65-63B2D0712B7A}"/>
              </a:ext>
            </a:extLst>
          </p:cNvPr>
          <p:cNvSpPr/>
          <p:nvPr userDrawn="1"/>
        </p:nvSpPr>
        <p:spPr>
          <a:xfrm>
            <a:off x="12865100" y="0"/>
            <a:ext cx="282575" cy="282575"/>
          </a:xfrm>
          <a:prstGeom prst="rect">
            <a:avLst/>
          </a:prstGeom>
          <a:solidFill>
            <a:srgbClr val="00EE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962F1D85-7770-F78D-5AE6-E8D04ADAFC82}"/>
              </a:ext>
            </a:extLst>
          </p:cNvPr>
          <p:cNvSpPr/>
          <p:nvPr userDrawn="1"/>
        </p:nvSpPr>
        <p:spPr>
          <a:xfrm>
            <a:off x="13239750" y="0"/>
            <a:ext cx="282575" cy="282575"/>
          </a:xfrm>
          <a:prstGeom prst="rect">
            <a:avLst/>
          </a:prstGeom>
          <a:solidFill>
            <a:srgbClr val="28B8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7A79A8D9-42F8-CE69-27B1-0E7987542790}"/>
              </a:ext>
            </a:extLst>
          </p:cNvPr>
          <p:cNvSpPr/>
          <p:nvPr userDrawn="1"/>
        </p:nvSpPr>
        <p:spPr>
          <a:xfrm>
            <a:off x="12490450" y="384175"/>
            <a:ext cx="1031875" cy="1031875"/>
          </a:xfrm>
          <a:prstGeom prst="rect">
            <a:avLst/>
          </a:prstGeom>
          <a:gradFill>
            <a:gsLst>
              <a:gs pos="0">
                <a:srgbClr val="8CFFA5"/>
              </a:gs>
              <a:gs pos="30000">
                <a:srgbClr val="00EEBB"/>
              </a:gs>
              <a:gs pos="100000">
                <a:srgbClr val="28B8E9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506C5788-1F6D-D7AB-9ABE-593742D784D6}"/>
              </a:ext>
            </a:extLst>
          </p:cNvPr>
          <p:cNvSpPr txBox="1"/>
          <p:nvPr userDrawn="1"/>
        </p:nvSpPr>
        <p:spPr>
          <a:xfrm>
            <a:off x="12490450" y="1532295"/>
            <a:ext cx="1727515" cy="12311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数码端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6F667FA1-E23E-054E-C8FE-76FE37EA66C9}"/>
              </a:ext>
            </a:extLst>
          </p:cNvPr>
          <p:cNvSpPr txBox="1"/>
          <p:nvPr userDrawn="1"/>
        </p:nvSpPr>
        <p:spPr>
          <a:xfrm>
            <a:off x="12490450" y="1675804"/>
            <a:ext cx="2162810" cy="12311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zh-CN" altLang="en-US" sz="800" b="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由</a:t>
            </a:r>
            <a:r>
              <a:rPr lang="en-US" altLang="zh-CN" sz="800" b="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tiffany</a:t>
            </a:r>
            <a:r>
              <a:rPr lang="zh-CN" altLang="en-US" sz="800" b="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蓝向极光色与科技蓝弥散构成三色渐变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D552E227-2ECE-1CDE-BD66-B4925F293EE0}"/>
              </a:ext>
            </a:extLst>
          </p:cNvPr>
          <p:cNvSpPr txBox="1"/>
          <p:nvPr userDrawn="1"/>
        </p:nvSpPr>
        <p:spPr>
          <a:xfrm>
            <a:off x="12490450" y="1856780"/>
            <a:ext cx="1727515" cy="12311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搭配方式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3BDB60A1-D9B7-ABEA-EC97-28763AD84287}"/>
              </a:ext>
            </a:extLst>
          </p:cNvPr>
          <p:cNvSpPr txBox="1"/>
          <p:nvPr userDrawn="1"/>
        </p:nvSpPr>
        <p:spPr>
          <a:xfrm>
            <a:off x="12490450" y="1991831"/>
            <a:ext cx="2711450" cy="12311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zh-CN" altLang="en-US" sz="800" b="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大面积渐变（背景打底或照片部分晕染）</a:t>
            </a:r>
            <a:r>
              <a:rPr lang="en-US" altLang="zh-CN" sz="800" b="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800" b="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黑</a:t>
            </a:r>
            <a:r>
              <a:rPr lang="en-US" altLang="zh-CN" sz="800" b="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800" b="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白字或</a:t>
            </a:r>
            <a:r>
              <a:rPr lang="en-US" altLang="zh-CN" sz="800" b="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logo</a:t>
            </a:r>
            <a:endParaRPr lang="zh-CN" altLang="en-US" sz="800" b="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62209716-FEC9-2BDA-1F6A-6E57262FDEC0}"/>
              </a:ext>
            </a:extLst>
          </p:cNvPr>
          <p:cNvSpPr/>
          <p:nvPr userDrawn="1"/>
        </p:nvSpPr>
        <p:spPr>
          <a:xfrm>
            <a:off x="12490450" y="2349500"/>
            <a:ext cx="282575" cy="282575"/>
          </a:xfrm>
          <a:prstGeom prst="rect">
            <a:avLst/>
          </a:prstGeom>
          <a:solidFill>
            <a:srgbClr val="40F2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3B93C352-DF48-B7C7-039D-5C246CEC43F6}"/>
              </a:ext>
            </a:extLst>
          </p:cNvPr>
          <p:cNvSpPr/>
          <p:nvPr userDrawn="1"/>
        </p:nvSpPr>
        <p:spPr>
          <a:xfrm>
            <a:off x="13239750" y="2349500"/>
            <a:ext cx="282575" cy="282575"/>
          </a:xfrm>
          <a:prstGeom prst="rect">
            <a:avLst/>
          </a:prstGeom>
          <a:solidFill>
            <a:srgbClr val="66B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7A8B80DE-875F-57EE-BC17-3341B3E1B632}"/>
              </a:ext>
            </a:extLst>
          </p:cNvPr>
          <p:cNvSpPr/>
          <p:nvPr userDrawn="1"/>
        </p:nvSpPr>
        <p:spPr>
          <a:xfrm>
            <a:off x="12490450" y="2733675"/>
            <a:ext cx="1031875" cy="1031875"/>
          </a:xfrm>
          <a:prstGeom prst="rect">
            <a:avLst/>
          </a:prstGeom>
          <a:gradFill>
            <a:gsLst>
              <a:gs pos="0">
                <a:srgbClr val="40F2CC"/>
              </a:gs>
              <a:gs pos="100000">
                <a:srgbClr val="66BDF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BE6E061F-3070-4D9E-9E4E-A7DF824E87B7}"/>
              </a:ext>
            </a:extLst>
          </p:cNvPr>
          <p:cNvSpPr txBox="1"/>
          <p:nvPr userDrawn="1"/>
        </p:nvSpPr>
        <p:spPr>
          <a:xfrm>
            <a:off x="12490450" y="3881795"/>
            <a:ext cx="1727515" cy="12311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印刷端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0313AF0A-2517-54FE-5FA5-92B2D6AEA63D}"/>
              </a:ext>
            </a:extLst>
          </p:cNvPr>
          <p:cNvSpPr txBox="1"/>
          <p:nvPr userDrawn="1"/>
        </p:nvSpPr>
        <p:spPr>
          <a:xfrm>
            <a:off x="12490450" y="4025304"/>
            <a:ext cx="2162810" cy="12311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zh-CN" altLang="en-US" sz="800" b="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由</a:t>
            </a:r>
            <a:r>
              <a:rPr lang="en-US" altLang="zh-CN" sz="800" b="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tiffany</a:t>
            </a:r>
            <a:r>
              <a:rPr lang="zh-CN" altLang="en-US" sz="800" b="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蓝向极光色弥散构成双色渐变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912ECA99-CCD7-38B9-5437-04D041600AF3}"/>
              </a:ext>
            </a:extLst>
          </p:cNvPr>
          <p:cNvSpPr txBox="1"/>
          <p:nvPr userDrawn="1"/>
        </p:nvSpPr>
        <p:spPr>
          <a:xfrm>
            <a:off x="12490450" y="4206280"/>
            <a:ext cx="1727515" cy="12311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搭配方式</a:t>
            </a: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861BFD04-1820-378E-A6E2-C4BC25C98DAA}"/>
              </a:ext>
            </a:extLst>
          </p:cNvPr>
          <p:cNvSpPr txBox="1"/>
          <p:nvPr userDrawn="1"/>
        </p:nvSpPr>
        <p:spPr>
          <a:xfrm>
            <a:off x="12490450" y="4352138"/>
            <a:ext cx="2711450" cy="12311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zh-CN" altLang="en-US" sz="800" b="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平面使用：彩</a:t>
            </a:r>
            <a:r>
              <a:rPr lang="en-US" altLang="zh-CN" sz="800" b="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800" b="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白</a:t>
            </a:r>
            <a:r>
              <a:rPr lang="en-US" altLang="zh-CN" sz="800" b="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800" b="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黑字或</a:t>
            </a:r>
            <a:r>
              <a:rPr lang="en-US" altLang="zh-CN" sz="800" b="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logo</a:t>
            </a:r>
            <a:endParaRPr lang="zh-CN" altLang="en-US" sz="800" b="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4C8FEAE0-ACE4-1ED4-222A-E38B70F9D25C}"/>
              </a:ext>
            </a:extLst>
          </p:cNvPr>
          <p:cNvSpPr/>
          <p:nvPr userDrawn="1"/>
        </p:nvSpPr>
        <p:spPr>
          <a:xfrm>
            <a:off x="12490450" y="4667616"/>
            <a:ext cx="282575" cy="282575"/>
          </a:xfrm>
          <a:prstGeom prst="rect">
            <a:avLst/>
          </a:prstGeom>
          <a:solidFill>
            <a:srgbClr val="80F7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F3D2F0B9-7C62-254F-DD4D-3468367393A1}"/>
              </a:ext>
            </a:extLst>
          </p:cNvPr>
          <p:cNvSpPr/>
          <p:nvPr userDrawn="1"/>
        </p:nvSpPr>
        <p:spPr>
          <a:xfrm>
            <a:off x="13239750" y="4667616"/>
            <a:ext cx="282575" cy="282575"/>
          </a:xfrm>
          <a:prstGeom prst="rect">
            <a:avLst/>
          </a:prstGeom>
          <a:solidFill>
            <a:srgbClr val="C3F7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5B437F4B-9AE9-A784-2604-DB53114C03C0}"/>
              </a:ext>
            </a:extLst>
          </p:cNvPr>
          <p:cNvSpPr/>
          <p:nvPr userDrawn="1"/>
        </p:nvSpPr>
        <p:spPr>
          <a:xfrm>
            <a:off x="12490450" y="5051791"/>
            <a:ext cx="1031875" cy="1031875"/>
          </a:xfrm>
          <a:prstGeom prst="rect">
            <a:avLst/>
          </a:prstGeom>
          <a:gradFill>
            <a:gsLst>
              <a:gs pos="0">
                <a:srgbClr val="80F7DD"/>
              </a:gs>
              <a:gs pos="100000">
                <a:srgbClr val="C3F7F4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4A3D64D8-CBAF-68E8-8E0B-9AF5D29829F1}"/>
              </a:ext>
            </a:extLst>
          </p:cNvPr>
          <p:cNvSpPr txBox="1"/>
          <p:nvPr userDrawn="1"/>
        </p:nvSpPr>
        <p:spPr>
          <a:xfrm>
            <a:off x="12490450" y="6199911"/>
            <a:ext cx="1727515" cy="12311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特殊场景</a:t>
            </a: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28B04DB2-20C6-D58C-1F1B-C4D2FD574E8A}"/>
              </a:ext>
            </a:extLst>
          </p:cNvPr>
          <p:cNvSpPr txBox="1"/>
          <p:nvPr userDrawn="1"/>
        </p:nvSpPr>
        <p:spPr>
          <a:xfrm>
            <a:off x="12490449" y="6343420"/>
            <a:ext cx="2606675" cy="12311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zh-CN" altLang="en-US" sz="800" b="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由</a:t>
            </a:r>
            <a:r>
              <a:rPr lang="en-US" altLang="zh-CN" sz="800" b="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tiffany</a:t>
            </a:r>
            <a:r>
              <a:rPr lang="zh-CN" altLang="en-US" sz="800" b="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蓝向</a:t>
            </a:r>
            <a:r>
              <a:rPr lang="en-US" altLang="zh-CN" sz="800" b="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tone in tone</a:t>
            </a:r>
            <a:r>
              <a:rPr lang="zh-CN" altLang="en-US" sz="800" b="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浅色弥散形成双色渐变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9DC74E33-A51D-B476-C692-AEF46A5F5998}"/>
              </a:ext>
            </a:extLst>
          </p:cNvPr>
          <p:cNvSpPr txBox="1"/>
          <p:nvPr userDrawn="1"/>
        </p:nvSpPr>
        <p:spPr>
          <a:xfrm>
            <a:off x="12490450" y="6524396"/>
            <a:ext cx="1727515" cy="12311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搭配方式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BF817214-3761-B510-5C9A-3F2E88264011}"/>
              </a:ext>
            </a:extLst>
          </p:cNvPr>
          <p:cNvSpPr txBox="1"/>
          <p:nvPr userDrawn="1"/>
        </p:nvSpPr>
        <p:spPr>
          <a:xfrm>
            <a:off x="12490450" y="6670254"/>
            <a:ext cx="2711450" cy="12311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zh-CN" altLang="en-US" sz="800" b="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配合浅色</a:t>
            </a:r>
            <a:r>
              <a:rPr lang="en-US" altLang="zh-CN" sz="800" b="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800" b="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白色周边时搭配使用</a:t>
            </a:r>
            <a:r>
              <a:rPr lang="en-US" altLang="zh-CN" sz="800" b="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800" b="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黑色字或</a:t>
            </a:r>
            <a:r>
              <a:rPr lang="en-US" altLang="zh-CN" sz="800" b="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logo</a:t>
            </a:r>
            <a:endParaRPr lang="zh-CN" altLang="en-US" sz="800" b="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5" name="图形 34">
            <a:extLst>
              <a:ext uri="{FF2B5EF4-FFF2-40B4-BE49-F238E27FC236}">
                <a16:creationId xmlns:a16="http://schemas.microsoft.com/office/drawing/2014/main" id="{41720D68-B7B9-3877-A98E-12DFCFA771B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2572587" y="608312"/>
            <a:ext cx="867599" cy="230456"/>
          </a:xfrm>
          <a:prstGeom prst="rect">
            <a:avLst/>
          </a:prstGeom>
        </p:spPr>
      </p:pic>
      <p:pic>
        <p:nvPicPr>
          <p:cNvPr id="36" name="图形 35">
            <a:extLst>
              <a:ext uri="{FF2B5EF4-FFF2-40B4-BE49-F238E27FC236}">
                <a16:creationId xmlns:a16="http://schemas.microsoft.com/office/drawing/2014/main" id="{25241060-8FFE-895D-BEF6-74EA36AD22B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2572587" y="1011907"/>
            <a:ext cx="867599" cy="230456"/>
          </a:xfrm>
          <a:prstGeom prst="rect">
            <a:avLst/>
          </a:prstGeom>
        </p:spPr>
      </p:pic>
      <p:pic>
        <p:nvPicPr>
          <p:cNvPr id="38" name="图形 37">
            <a:extLst>
              <a:ext uri="{FF2B5EF4-FFF2-40B4-BE49-F238E27FC236}">
                <a16:creationId xmlns:a16="http://schemas.microsoft.com/office/drawing/2014/main" id="{95C05AEF-A1A0-749C-499B-6DC5EE789FE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2572587" y="3114721"/>
            <a:ext cx="867599" cy="230456"/>
          </a:xfrm>
          <a:prstGeom prst="rect">
            <a:avLst/>
          </a:prstGeom>
        </p:spPr>
      </p:pic>
      <p:pic>
        <p:nvPicPr>
          <p:cNvPr id="41" name="图形 40">
            <a:extLst>
              <a:ext uri="{FF2B5EF4-FFF2-40B4-BE49-F238E27FC236}">
                <a16:creationId xmlns:a16="http://schemas.microsoft.com/office/drawing/2014/main" id="{FB4346B4-7928-DAF5-1504-D44088CCB17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2572587" y="5452500"/>
            <a:ext cx="867599" cy="230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439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hyperlink" Target="https://www.flickr.com/photos/wingedwolf/5471047557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haoailab.com/blogs/fastafd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github.com/stepfun-ai/StepMesh" TargetMode="External"/><Relationship Id="rId4" Type="http://schemas.openxmlformats.org/officeDocument/2006/relationships/hyperlink" Target="https://arxiv.org/pdf/2507.19427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hyperlink" Target="https://haoailab.com/blogs/fastafd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hyperlink" Target="https://www.flickr.com/photos/wingedwolf/5471047557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117" Type="http://schemas.openxmlformats.org/officeDocument/2006/relationships/tags" Target="../tags/tag117.xml"/><Relationship Id="rId299" Type="http://schemas.openxmlformats.org/officeDocument/2006/relationships/tags" Target="../tags/tag299.xml"/><Relationship Id="rId21" Type="http://schemas.openxmlformats.org/officeDocument/2006/relationships/tags" Target="../tags/tag21.xml"/><Relationship Id="rId63" Type="http://schemas.openxmlformats.org/officeDocument/2006/relationships/tags" Target="../tags/tag63.xml"/><Relationship Id="rId159" Type="http://schemas.openxmlformats.org/officeDocument/2006/relationships/tags" Target="../tags/tag159.xml"/><Relationship Id="rId170" Type="http://schemas.openxmlformats.org/officeDocument/2006/relationships/tags" Target="../tags/tag170.xml"/><Relationship Id="rId226" Type="http://schemas.openxmlformats.org/officeDocument/2006/relationships/tags" Target="../tags/tag226.xml"/><Relationship Id="rId268" Type="http://schemas.openxmlformats.org/officeDocument/2006/relationships/tags" Target="../tags/tag268.xml"/><Relationship Id="rId32" Type="http://schemas.openxmlformats.org/officeDocument/2006/relationships/tags" Target="../tags/tag32.xml"/><Relationship Id="rId74" Type="http://schemas.openxmlformats.org/officeDocument/2006/relationships/tags" Target="../tags/tag74.xml"/><Relationship Id="rId128" Type="http://schemas.openxmlformats.org/officeDocument/2006/relationships/tags" Target="../tags/tag128.xml"/><Relationship Id="rId5" Type="http://schemas.openxmlformats.org/officeDocument/2006/relationships/tags" Target="../tags/tag5.xml"/><Relationship Id="rId181" Type="http://schemas.openxmlformats.org/officeDocument/2006/relationships/tags" Target="../tags/tag181.xml"/><Relationship Id="rId237" Type="http://schemas.openxmlformats.org/officeDocument/2006/relationships/tags" Target="../tags/tag237.xml"/><Relationship Id="rId279" Type="http://schemas.openxmlformats.org/officeDocument/2006/relationships/tags" Target="../tags/tag279.xml"/><Relationship Id="rId43" Type="http://schemas.openxmlformats.org/officeDocument/2006/relationships/tags" Target="../tags/tag43.xml"/><Relationship Id="rId139" Type="http://schemas.openxmlformats.org/officeDocument/2006/relationships/tags" Target="../tags/tag139.xml"/><Relationship Id="rId290" Type="http://schemas.openxmlformats.org/officeDocument/2006/relationships/tags" Target="../tags/tag290.xml"/><Relationship Id="rId304" Type="http://schemas.openxmlformats.org/officeDocument/2006/relationships/tags" Target="../tags/tag304.xml"/><Relationship Id="rId85" Type="http://schemas.openxmlformats.org/officeDocument/2006/relationships/tags" Target="../tags/tag85.xml"/><Relationship Id="rId150" Type="http://schemas.openxmlformats.org/officeDocument/2006/relationships/tags" Target="../tags/tag150.xml"/><Relationship Id="rId192" Type="http://schemas.openxmlformats.org/officeDocument/2006/relationships/tags" Target="../tags/tag192.xml"/><Relationship Id="rId206" Type="http://schemas.openxmlformats.org/officeDocument/2006/relationships/tags" Target="../tags/tag206.xml"/><Relationship Id="rId248" Type="http://schemas.openxmlformats.org/officeDocument/2006/relationships/tags" Target="../tags/tag248.xml"/><Relationship Id="rId12" Type="http://schemas.openxmlformats.org/officeDocument/2006/relationships/tags" Target="../tags/tag12.xml"/><Relationship Id="rId108" Type="http://schemas.openxmlformats.org/officeDocument/2006/relationships/tags" Target="../tags/tag108.xml"/><Relationship Id="rId54" Type="http://schemas.openxmlformats.org/officeDocument/2006/relationships/tags" Target="../tags/tag54.xml"/><Relationship Id="rId96" Type="http://schemas.openxmlformats.org/officeDocument/2006/relationships/tags" Target="../tags/tag96.xml"/><Relationship Id="rId161" Type="http://schemas.openxmlformats.org/officeDocument/2006/relationships/tags" Target="../tags/tag161.xml"/><Relationship Id="rId217" Type="http://schemas.openxmlformats.org/officeDocument/2006/relationships/tags" Target="../tags/tag217.xml"/><Relationship Id="rId259" Type="http://schemas.openxmlformats.org/officeDocument/2006/relationships/tags" Target="../tags/tag259.xml"/><Relationship Id="rId23" Type="http://schemas.openxmlformats.org/officeDocument/2006/relationships/tags" Target="../tags/tag23.xml"/><Relationship Id="rId119" Type="http://schemas.openxmlformats.org/officeDocument/2006/relationships/tags" Target="../tags/tag119.xml"/><Relationship Id="rId270" Type="http://schemas.openxmlformats.org/officeDocument/2006/relationships/tags" Target="../tags/tag270.xml"/><Relationship Id="rId291" Type="http://schemas.openxmlformats.org/officeDocument/2006/relationships/tags" Target="../tags/tag291.xml"/><Relationship Id="rId305" Type="http://schemas.openxmlformats.org/officeDocument/2006/relationships/tags" Target="../tags/tag305.xml"/><Relationship Id="rId44" Type="http://schemas.openxmlformats.org/officeDocument/2006/relationships/tags" Target="../tags/tag44.xml"/><Relationship Id="rId65" Type="http://schemas.openxmlformats.org/officeDocument/2006/relationships/tags" Target="../tags/tag65.xml"/><Relationship Id="rId86" Type="http://schemas.openxmlformats.org/officeDocument/2006/relationships/tags" Target="../tags/tag86.xml"/><Relationship Id="rId130" Type="http://schemas.openxmlformats.org/officeDocument/2006/relationships/tags" Target="../tags/tag130.xml"/><Relationship Id="rId151" Type="http://schemas.openxmlformats.org/officeDocument/2006/relationships/tags" Target="../tags/tag151.xml"/><Relationship Id="rId172" Type="http://schemas.openxmlformats.org/officeDocument/2006/relationships/tags" Target="../tags/tag172.xml"/><Relationship Id="rId193" Type="http://schemas.openxmlformats.org/officeDocument/2006/relationships/tags" Target="../tags/tag193.xml"/><Relationship Id="rId207" Type="http://schemas.openxmlformats.org/officeDocument/2006/relationships/tags" Target="../tags/tag207.xml"/><Relationship Id="rId228" Type="http://schemas.openxmlformats.org/officeDocument/2006/relationships/tags" Target="../tags/tag228.xml"/><Relationship Id="rId249" Type="http://schemas.openxmlformats.org/officeDocument/2006/relationships/tags" Target="../tags/tag249.xml"/><Relationship Id="rId13" Type="http://schemas.openxmlformats.org/officeDocument/2006/relationships/tags" Target="../tags/tag13.xml"/><Relationship Id="rId109" Type="http://schemas.openxmlformats.org/officeDocument/2006/relationships/tags" Target="../tags/tag109.xml"/><Relationship Id="rId260" Type="http://schemas.openxmlformats.org/officeDocument/2006/relationships/tags" Target="../tags/tag260.xml"/><Relationship Id="rId281" Type="http://schemas.openxmlformats.org/officeDocument/2006/relationships/tags" Target="../tags/tag281.xml"/><Relationship Id="rId34" Type="http://schemas.openxmlformats.org/officeDocument/2006/relationships/tags" Target="../tags/tag34.xml"/><Relationship Id="rId55" Type="http://schemas.openxmlformats.org/officeDocument/2006/relationships/tags" Target="../tags/tag55.xml"/><Relationship Id="rId76" Type="http://schemas.openxmlformats.org/officeDocument/2006/relationships/tags" Target="../tags/tag76.xml"/><Relationship Id="rId97" Type="http://schemas.openxmlformats.org/officeDocument/2006/relationships/tags" Target="../tags/tag97.xml"/><Relationship Id="rId120" Type="http://schemas.openxmlformats.org/officeDocument/2006/relationships/tags" Target="../tags/tag120.xml"/><Relationship Id="rId141" Type="http://schemas.openxmlformats.org/officeDocument/2006/relationships/tags" Target="../tags/tag141.xml"/><Relationship Id="rId7" Type="http://schemas.openxmlformats.org/officeDocument/2006/relationships/tags" Target="../tags/tag7.xml"/><Relationship Id="rId162" Type="http://schemas.openxmlformats.org/officeDocument/2006/relationships/tags" Target="../tags/tag162.xml"/><Relationship Id="rId183" Type="http://schemas.openxmlformats.org/officeDocument/2006/relationships/tags" Target="../tags/tag183.xml"/><Relationship Id="rId218" Type="http://schemas.openxmlformats.org/officeDocument/2006/relationships/tags" Target="../tags/tag218.xml"/><Relationship Id="rId239" Type="http://schemas.openxmlformats.org/officeDocument/2006/relationships/tags" Target="../tags/tag239.xml"/><Relationship Id="rId250" Type="http://schemas.openxmlformats.org/officeDocument/2006/relationships/tags" Target="../tags/tag250.xml"/><Relationship Id="rId271" Type="http://schemas.openxmlformats.org/officeDocument/2006/relationships/tags" Target="../tags/tag271.xml"/><Relationship Id="rId292" Type="http://schemas.openxmlformats.org/officeDocument/2006/relationships/tags" Target="../tags/tag292.xml"/><Relationship Id="rId306" Type="http://schemas.openxmlformats.org/officeDocument/2006/relationships/slideLayout" Target="../slideLayouts/slideLayout2.xml"/><Relationship Id="rId24" Type="http://schemas.openxmlformats.org/officeDocument/2006/relationships/tags" Target="../tags/tag24.xml"/><Relationship Id="rId45" Type="http://schemas.openxmlformats.org/officeDocument/2006/relationships/tags" Target="../tags/tag45.xml"/><Relationship Id="rId66" Type="http://schemas.openxmlformats.org/officeDocument/2006/relationships/tags" Target="../tags/tag66.xml"/><Relationship Id="rId87" Type="http://schemas.openxmlformats.org/officeDocument/2006/relationships/tags" Target="../tags/tag87.xml"/><Relationship Id="rId110" Type="http://schemas.openxmlformats.org/officeDocument/2006/relationships/tags" Target="../tags/tag110.xml"/><Relationship Id="rId131" Type="http://schemas.openxmlformats.org/officeDocument/2006/relationships/tags" Target="../tags/tag131.xml"/><Relationship Id="rId152" Type="http://schemas.openxmlformats.org/officeDocument/2006/relationships/tags" Target="../tags/tag152.xml"/><Relationship Id="rId173" Type="http://schemas.openxmlformats.org/officeDocument/2006/relationships/tags" Target="../tags/tag173.xml"/><Relationship Id="rId194" Type="http://schemas.openxmlformats.org/officeDocument/2006/relationships/tags" Target="../tags/tag194.xml"/><Relationship Id="rId208" Type="http://schemas.openxmlformats.org/officeDocument/2006/relationships/tags" Target="../tags/tag208.xml"/><Relationship Id="rId229" Type="http://schemas.openxmlformats.org/officeDocument/2006/relationships/tags" Target="../tags/tag229.xml"/><Relationship Id="rId240" Type="http://schemas.openxmlformats.org/officeDocument/2006/relationships/tags" Target="../tags/tag240.xml"/><Relationship Id="rId261" Type="http://schemas.openxmlformats.org/officeDocument/2006/relationships/tags" Target="../tags/tag261.xml"/><Relationship Id="rId14" Type="http://schemas.openxmlformats.org/officeDocument/2006/relationships/tags" Target="../tags/tag14.xml"/><Relationship Id="rId35" Type="http://schemas.openxmlformats.org/officeDocument/2006/relationships/tags" Target="../tags/tag35.xml"/><Relationship Id="rId56" Type="http://schemas.openxmlformats.org/officeDocument/2006/relationships/tags" Target="../tags/tag56.xml"/><Relationship Id="rId77" Type="http://schemas.openxmlformats.org/officeDocument/2006/relationships/tags" Target="../tags/tag77.xml"/><Relationship Id="rId100" Type="http://schemas.openxmlformats.org/officeDocument/2006/relationships/tags" Target="../tags/tag100.xml"/><Relationship Id="rId282" Type="http://schemas.openxmlformats.org/officeDocument/2006/relationships/tags" Target="../tags/tag282.xml"/><Relationship Id="rId8" Type="http://schemas.openxmlformats.org/officeDocument/2006/relationships/tags" Target="../tags/tag8.xml"/><Relationship Id="rId98" Type="http://schemas.openxmlformats.org/officeDocument/2006/relationships/tags" Target="../tags/tag98.xml"/><Relationship Id="rId121" Type="http://schemas.openxmlformats.org/officeDocument/2006/relationships/tags" Target="../tags/tag121.xml"/><Relationship Id="rId142" Type="http://schemas.openxmlformats.org/officeDocument/2006/relationships/tags" Target="../tags/tag142.xml"/><Relationship Id="rId163" Type="http://schemas.openxmlformats.org/officeDocument/2006/relationships/tags" Target="../tags/tag163.xml"/><Relationship Id="rId184" Type="http://schemas.openxmlformats.org/officeDocument/2006/relationships/tags" Target="../tags/tag184.xml"/><Relationship Id="rId219" Type="http://schemas.openxmlformats.org/officeDocument/2006/relationships/tags" Target="../tags/tag219.xml"/><Relationship Id="rId230" Type="http://schemas.openxmlformats.org/officeDocument/2006/relationships/tags" Target="../tags/tag230.xml"/><Relationship Id="rId251" Type="http://schemas.openxmlformats.org/officeDocument/2006/relationships/tags" Target="../tags/tag251.xml"/><Relationship Id="rId25" Type="http://schemas.openxmlformats.org/officeDocument/2006/relationships/tags" Target="../tags/tag25.xml"/><Relationship Id="rId46" Type="http://schemas.openxmlformats.org/officeDocument/2006/relationships/tags" Target="../tags/tag46.xml"/><Relationship Id="rId67" Type="http://schemas.openxmlformats.org/officeDocument/2006/relationships/tags" Target="../tags/tag67.xml"/><Relationship Id="rId272" Type="http://schemas.openxmlformats.org/officeDocument/2006/relationships/tags" Target="../tags/tag272.xml"/><Relationship Id="rId293" Type="http://schemas.openxmlformats.org/officeDocument/2006/relationships/tags" Target="../tags/tag293.xml"/><Relationship Id="rId307" Type="http://schemas.openxmlformats.org/officeDocument/2006/relationships/notesSlide" Target="../notesSlides/notesSlide23.xml"/><Relationship Id="rId88" Type="http://schemas.openxmlformats.org/officeDocument/2006/relationships/tags" Target="../tags/tag88.xml"/><Relationship Id="rId111" Type="http://schemas.openxmlformats.org/officeDocument/2006/relationships/tags" Target="../tags/tag111.xml"/><Relationship Id="rId132" Type="http://schemas.openxmlformats.org/officeDocument/2006/relationships/tags" Target="../tags/tag132.xml"/><Relationship Id="rId153" Type="http://schemas.openxmlformats.org/officeDocument/2006/relationships/tags" Target="../tags/tag153.xml"/><Relationship Id="rId174" Type="http://schemas.openxmlformats.org/officeDocument/2006/relationships/tags" Target="../tags/tag174.xml"/><Relationship Id="rId195" Type="http://schemas.openxmlformats.org/officeDocument/2006/relationships/tags" Target="../tags/tag195.xml"/><Relationship Id="rId209" Type="http://schemas.openxmlformats.org/officeDocument/2006/relationships/tags" Target="../tags/tag209.xml"/><Relationship Id="rId220" Type="http://schemas.openxmlformats.org/officeDocument/2006/relationships/tags" Target="../tags/tag220.xml"/><Relationship Id="rId241" Type="http://schemas.openxmlformats.org/officeDocument/2006/relationships/tags" Target="../tags/tag241.xml"/><Relationship Id="rId15" Type="http://schemas.openxmlformats.org/officeDocument/2006/relationships/tags" Target="../tags/tag15.xml"/><Relationship Id="rId36" Type="http://schemas.openxmlformats.org/officeDocument/2006/relationships/tags" Target="../tags/tag36.xml"/><Relationship Id="rId57" Type="http://schemas.openxmlformats.org/officeDocument/2006/relationships/tags" Target="../tags/tag57.xml"/><Relationship Id="rId262" Type="http://schemas.openxmlformats.org/officeDocument/2006/relationships/tags" Target="../tags/tag262.xml"/><Relationship Id="rId283" Type="http://schemas.openxmlformats.org/officeDocument/2006/relationships/tags" Target="../tags/tag283.xml"/><Relationship Id="rId78" Type="http://schemas.openxmlformats.org/officeDocument/2006/relationships/tags" Target="../tags/tag78.xml"/><Relationship Id="rId99" Type="http://schemas.openxmlformats.org/officeDocument/2006/relationships/tags" Target="../tags/tag99.xml"/><Relationship Id="rId101" Type="http://schemas.openxmlformats.org/officeDocument/2006/relationships/tags" Target="../tags/tag101.xml"/><Relationship Id="rId122" Type="http://schemas.openxmlformats.org/officeDocument/2006/relationships/tags" Target="../tags/tag122.xml"/><Relationship Id="rId143" Type="http://schemas.openxmlformats.org/officeDocument/2006/relationships/tags" Target="../tags/tag143.xml"/><Relationship Id="rId164" Type="http://schemas.openxmlformats.org/officeDocument/2006/relationships/tags" Target="../tags/tag164.xml"/><Relationship Id="rId185" Type="http://schemas.openxmlformats.org/officeDocument/2006/relationships/tags" Target="../tags/tag185.xml"/><Relationship Id="rId9" Type="http://schemas.openxmlformats.org/officeDocument/2006/relationships/tags" Target="../tags/tag9.xml"/><Relationship Id="rId210" Type="http://schemas.openxmlformats.org/officeDocument/2006/relationships/tags" Target="../tags/tag210.xml"/><Relationship Id="rId26" Type="http://schemas.openxmlformats.org/officeDocument/2006/relationships/tags" Target="../tags/tag26.xml"/><Relationship Id="rId231" Type="http://schemas.openxmlformats.org/officeDocument/2006/relationships/tags" Target="../tags/tag231.xml"/><Relationship Id="rId252" Type="http://schemas.openxmlformats.org/officeDocument/2006/relationships/tags" Target="../tags/tag252.xml"/><Relationship Id="rId273" Type="http://schemas.openxmlformats.org/officeDocument/2006/relationships/tags" Target="../tags/tag273.xml"/><Relationship Id="rId294" Type="http://schemas.openxmlformats.org/officeDocument/2006/relationships/tags" Target="../tags/tag294.xml"/><Relationship Id="rId47" Type="http://schemas.openxmlformats.org/officeDocument/2006/relationships/tags" Target="../tags/tag47.xml"/><Relationship Id="rId68" Type="http://schemas.openxmlformats.org/officeDocument/2006/relationships/tags" Target="../tags/tag68.xml"/><Relationship Id="rId89" Type="http://schemas.openxmlformats.org/officeDocument/2006/relationships/tags" Target="../tags/tag89.xml"/><Relationship Id="rId112" Type="http://schemas.openxmlformats.org/officeDocument/2006/relationships/tags" Target="../tags/tag112.xml"/><Relationship Id="rId133" Type="http://schemas.openxmlformats.org/officeDocument/2006/relationships/tags" Target="../tags/tag133.xml"/><Relationship Id="rId154" Type="http://schemas.openxmlformats.org/officeDocument/2006/relationships/tags" Target="../tags/tag154.xml"/><Relationship Id="rId175" Type="http://schemas.openxmlformats.org/officeDocument/2006/relationships/tags" Target="../tags/tag175.xml"/><Relationship Id="rId196" Type="http://schemas.openxmlformats.org/officeDocument/2006/relationships/tags" Target="../tags/tag196.xml"/><Relationship Id="rId200" Type="http://schemas.openxmlformats.org/officeDocument/2006/relationships/tags" Target="../tags/tag200.xml"/><Relationship Id="rId16" Type="http://schemas.openxmlformats.org/officeDocument/2006/relationships/tags" Target="../tags/tag16.xml"/><Relationship Id="rId221" Type="http://schemas.openxmlformats.org/officeDocument/2006/relationships/tags" Target="../tags/tag221.xml"/><Relationship Id="rId242" Type="http://schemas.openxmlformats.org/officeDocument/2006/relationships/tags" Target="../tags/tag242.xml"/><Relationship Id="rId263" Type="http://schemas.openxmlformats.org/officeDocument/2006/relationships/tags" Target="../tags/tag263.xml"/><Relationship Id="rId284" Type="http://schemas.openxmlformats.org/officeDocument/2006/relationships/tags" Target="../tags/tag284.xml"/><Relationship Id="rId37" Type="http://schemas.openxmlformats.org/officeDocument/2006/relationships/tags" Target="../tags/tag37.xml"/><Relationship Id="rId58" Type="http://schemas.openxmlformats.org/officeDocument/2006/relationships/tags" Target="../tags/tag58.xml"/><Relationship Id="rId79" Type="http://schemas.openxmlformats.org/officeDocument/2006/relationships/tags" Target="../tags/tag79.xml"/><Relationship Id="rId102" Type="http://schemas.openxmlformats.org/officeDocument/2006/relationships/tags" Target="../tags/tag102.xml"/><Relationship Id="rId123" Type="http://schemas.openxmlformats.org/officeDocument/2006/relationships/tags" Target="../tags/tag123.xml"/><Relationship Id="rId144" Type="http://schemas.openxmlformats.org/officeDocument/2006/relationships/tags" Target="../tags/tag144.xml"/><Relationship Id="rId90" Type="http://schemas.openxmlformats.org/officeDocument/2006/relationships/tags" Target="../tags/tag90.xml"/><Relationship Id="rId165" Type="http://schemas.openxmlformats.org/officeDocument/2006/relationships/tags" Target="../tags/tag165.xml"/><Relationship Id="rId186" Type="http://schemas.openxmlformats.org/officeDocument/2006/relationships/tags" Target="../tags/tag186.xml"/><Relationship Id="rId211" Type="http://schemas.openxmlformats.org/officeDocument/2006/relationships/tags" Target="../tags/tag211.xml"/><Relationship Id="rId232" Type="http://schemas.openxmlformats.org/officeDocument/2006/relationships/tags" Target="../tags/tag232.xml"/><Relationship Id="rId253" Type="http://schemas.openxmlformats.org/officeDocument/2006/relationships/tags" Target="../tags/tag253.xml"/><Relationship Id="rId274" Type="http://schemas.openxmlformats.org/officeDocument/2006/relationships/tags" Target="../tags/tag274.xml"/><Relationship Id="rId295" Type="http://schemas.openxmlformats.org/officeDocument/2006/relationships/tags" Target="../tags/tag295.xml"/><Relationship Id="rId27" Type="http://schemas.openxmlformats.org/officeDocument/2006/relationships/tags" Target="../tags/tag27.xml"/><Relationship Id="rId48" Type="http://schemas.openxmlformats.org/officeDocument/2006/relationships/tags" Target="../tags/tag48.xml"/><Relationship Id="rId69" Type="http://schemas.openxmlformats.org/officeDocument/2006/relationships/tags" Target="../tags/tag69.xml"/><Relationship Id="rId113" Type="http://schemas.openxmlformats.org/officeDocument/2006/relationships/tags" Target="../tags/tag113.xml"/><Relationship Id="rId134" Type="http://schemas.openxmlformats.org/officeDocument/2006/relationships/tags" Target="../tags/tag134.xml"/><Relationship Id="rId80" Type="http://schemas.openxmlformats.org/officeDocument/2006/relationships/tags" Target="../tags/tag80.xml"/><Relationship Id="rId155" Type="http://schemas.openxmlformats.org/officeDocument/2006/relationships/tags" Target="../tags/tag155.xml"/><Relationship Id="rId176" Type="http://schemas.openxmlformats.org/officeDocument/2006/relationships/tags" Target="../tags/tag176.xml"/><Relationship Id="rId197" Type="http://schemas.openxmlformats.org/officeDocument/2006/relationships/tags" Target="../tags/tag197.xml"/><Relationship Id="rId201" Type="http://schemas.openxmlformats.org/officeDocument/2006/relationships/tags" Target="../tags/tag201.xml"/><Relationship Id="rId222" Type="http://schemas.openxmlformats.org/officeDocument/2006/relationships/tags" Target="../tags/tag222.xml"/><Relationship Id="rId243" Type="http://schemas.openxmlformats.org/officeDocument/2006/relationships/tags" Target="../tags/tag243.xml"/><Relationship Id="rId264" Type="http://schemas.openxmlformats.org/officeDocument/2006/relationships/tags" Target="../tags/tag264.xml"/><Relationship Id="rId285" Type="http://schemas.openxmlformats.org/officeDocument/2006/relationships/tags" Target="../tags/tag285.xml"/><Relationship Id="rId17" Type="http://schemas.openxmlformats.org/officeDocument/2006/relationships/tags" Target="../tags/tag17.xml"/><Relationship Id="rId38" Type="http://schemas.openxmlformats.org/officeDocument/2006/relationships/tags" Target="../tags/tag38.xml"/><Relationship Id="rId59" Type="http://schemas.openxmlformats.org/officeDocument/2006/relationships/tags" Target="../tags/tag59.xml"/><Relationship Id="rId103" Type="http://schemas.openxmlformats.org/officeDocument/2006/relationships/tags" Target="../tags/tag103.xml"/><Relationship Id="rId124" Type="http://schemas.openxmlformats.org/officeDocument/2006/relationships/tags" Target="../tags/tag124.xml"/><Relationship Id="rId70" Type="http://schemas.openxmlformats.org/officeDocument/2006/relationships/tags" Target="../tags/tag70.xml"/><Relationship Id="rId91" Type="http://schemas.openxmlformats.org/officeDocument/2006/relationships/tags" Target="../tags/tag91.xml"/><Relationship Id="rId145" Type="http://schemas.openxmlformats.org/officeDocument/2006/relationships/tags" Target="../tags/tag145.xml"/><Relationship Id="rId166" Type="http://schemas.openxmlformats.org/officeDocument/2006/relationships/tags" Target="../tags/tag166.xml"/><Relationship Id="rId187" Type="http://schemas.openxmlformats.org/officeDocument/2006/relationships/tags" Target="../tags/tag187.xml"/><Relationship Id="rId1" Type="http://schemas.openxmlformats.org/officeDocument/2006/relationships/tags" Target="../tags/tag1.xml"/><Relationship Id="rId212" Type="http://schemas.openxmlformats.org/officeDocument/2006/relationships/tags" Target="../tags/tag212.xml"/><Relationship Id="rId233" Type="http://schemas.openxmlformats.org/officeDocument/2006/relationships/tags" Target="../tags/tag233.xml"/><Relationship Id="rId254" Type="http://schemas.openxmlformats.org/officeDocument/2006/relationships/tags" Target="../tags/tag254.xml"/><Relationship Id="rId28" Type="http://schemas.openxmlformats.org/officeDocument/2006/relationships/tags" Target="../tags/tag28.xml"/><Relationship Id="rId49" Type="http://schemas.openxmlformats.org/officeDocument/2006/relationships/tags" Target="../tags/tag49.xml"/><Relationship Id="rId114" Type="http://schemas.openxmlformats.org/officeDocument/2006/relationships/tags" Target="../tags/tag114.xml"/><Relationship Id="rId275" Type="http://schemas.openxmlformats.org/officeDocument/2006/relationships/tags" Target="../tags/tag275.xml"/><Relationship Id="rId296" Type="http://schemas.openxmlformats.org/officeDocument/2006/relationships/tags" Target="../tags/tag296.xml"/><Relationship Id="rId300" Type="http://schemas.openxmlformats.org/officeDocument/2006/relationships/tags" Target="../tags/tag300.xml"/><Relationship Id="rId60" Type="http://schemas.openxmlformats.org/officeDocument/2006/relationships/tags" Target="../tags/tag60.xml"/><Relationship Id="rId81" Type="http://schemas.openxmlformats.org/officeDocument/2006/relationships/tags" Target="../tags/tag81.xml"/><Relationship Id="rId135" Type="http://schemas.openxmlformats.org/officeDocument/2006/relationships/tags" Target="../tags/tag135.xml"/><Relationship Id="rId156" Type="http://schemas.openxmlformats.org/officeDocument/2006/relationships/tags" Target="../tags/tag156.xml"/><Relationship Id="rId177" Type="http://schemas.openxmlformats.org/officeDocument/2006/relationships/tags" Target="../tags/tag177.xml"/><Relationship Id="rId198" Type="http://schemas.openxmlformats.org/officeDocument/2006/relationships/tags" Target="../tags/tag198.xml"/><Relationship Id="rId202" Type="http://schemas.openxmlformats.org/officeDocument/2006/relationships/tags" Target="../tags/tag202.xml"/><Relationship Id="rId223" Type="http://schemas.openxmlformats.org/officeDocument/2006/relationships/tags" Target="../tags/tag223.xml"/><Relationship Id="rId244" Type="http://schemas.openxmlformats.org/officeDocument/2006/relationships/tags" Target="../tags/tag244.xml"/><Relationship Id="rId18" Type="http://schemas.openxmlformats.org/officeDocument/2006/relationships/tags" Target="../tags/tag18.xml"/><Relationship Id="rId39" Type="http://schemas.openxmlformats.org/officeDocument/2006/relationships/tags" Target="../tags/tag39.xml"/><Relationship Id="rId265" Type="http://schemas.openxmlformats.org/officeDocument/2006/relationships/tags" Target="../tags/tag265.xml"/><Relationship Id="rId286" Type="http://schemas.openxmlformats.org/officeDocument/2006/relationships/tags" Target="../tags/tag286.xml"/><Relationship Id="rId50" Type="http://schemas.openxmlformats.org/officeDocument/2006/relationships/tags" Target="../tags/tag50.xml"/><Relationship Id="rId104" Type="http://schemas.openxmlformats.org/officeDocument/2006/relationships/tags" Target="../tags/tag104.xml"/><Relationship Id="rId125" Type="http://schemas.openxmlformats.org/officeDocument/2006/relationships/tags" Target="../tags/tag125.xml"/><Relationship Id="rId146" Type="http://schemas.openxmlformats.org/officeDocument/2006/relationships/tags" Target="../tags/tag146.xml"/><Relationship Id="rId167" Type="http://schemas.openxmlformats.org/officeDocument/2006/relationships/tags" Target="../tags/tag167.xml"/><Relationship Id="rId188" Type="http://schemas.openxmlformats.org/officeDocument/2006/relationships/tags" Target="../tags/tag188.xml"/><Relationship Id="rId71" Type="http://schemas.openxmlformats.org/officeDocument/2006/relationships/tags" Target="../tags/tag71.xml"/><Relationship Id="rId92" Type="http://schemas.openxmlformats.org/officeDocument/2006/relationships/tags" Target="../tags/tag92.xml"/><Relationship Id="rId213" Type="http://schemas.openxmlformats.org/officeDocument/2006/relationships/tags" Target="../tags/tag213.xml"/><Relationship Id="rId234" Type="http://schemas.openxmlformats.org/officeDocument/2006/relationships/tags" Target="../tags/tag234.xml"/><Relationship Id="rId2" Type="http://schemas.openxmlformats.org/officeDocument/2006/relationships/tags" Target="../tags/tag2.xml"/><Relationship Id="rId29" Type="http://schemas.openxmlformats.org/officeDocument/2006/relationships/tags" Target="../tags/tag29.xml"/><Relationship Id="rId255" Type="http://schemas.openxmlformats.org/officeDocument/2006/relationships/tags" Target="../tags/tag255.xml"/><Relationship Id="rId276" Type="http://schemas.openxmlformats.org/officeDocument/2006/relationships/tags" Target="../tags/tag276.xml"/><Relationship Id="rId297" Type="http://schemas.openxmlformats.org/officeDocument/2006/relationships/tags" Target="../tags/tag297.xml"/><Relationship Id="rId40" Type="http://schemas.openxmlformats.org/officeDocument/2006/relationships/tags" Target="../tags/tag40.xml"/><Relationship Id="rId115" Type="http://schemas.openxmlformats.org/officeDocument/2006/relationships/tags" Target="../tags/tag115.xml"/><Relationship Id="rId136" Type="http://schemas.openxmlformats.org/officeDocument/2006/relationships/tags" Target="../tags/tag136.xml"/><Relationship Id="rId157" Type="http://schemas.openxmlformats.org/officeDocument/2006/relationships/tags" Target="../tags/tag157.xml"/><Relationship Id="rId178" Type="http://schemas.openxmlformats.org/officeDocument/2006/relationships/tags" Target="../tags/tag178.xml"/><Relationship Id="rId301" Type="http://schemas.openxmlformats.org/officeDocument/2006/relationships/tags" Target="../tags/tag301.xml"/><Relationship Id="rId61" Type="http://schemas.openxmlformats.org/officeDocument/2006/relationships/tags" Target="../tags/tag61.xml"/><Relationship Id="rId82" Type="http://schemas.openxmlformats.org/officeDocument/2006/relationships/tags" Target="../tags/tag82.xml"/><Relationship Id="rId199" Type="http://schemas.openxmlformats.org/officeDocument/2006/relationships/tags" Target="../tags/tag199.xml"/><Relationship Id="rId203" Type="http://schemas.openxmlformats.org/officeDocument/2006/relationships/tags" Target="../tags/tag203.xml"/><Relationship Id="rId19" Type="http://schemas.openxmlformats.org/officeDocument/2006/relationships/tags" Target="../tags/tag19.xml"/><Relationship Id="rId224" Type="http://schemas.openxmlformats.org/officeDocument/2006/relationships/tags" Target="../tags/tag224.xml"/><Relationship Id="rId245" Type="http://schemas.openxmlformats.org/officeDocument/2006/relationships/tags" Target="../tags/tag245.xml"/><Relationship Id="rId266" Type="http://schemas.openxmlformats.org/officeDocument/2006/relationships/tags" Target="../tags/tag266.xml"/><Relationship Id="rId287" Type="http://schemas.openxmlformats.org/officeDocument/2006/relationships/tags" Target="../tags/tag287.xml"/><Relationship Id="rId30" Type="http://schemas.openxmlformats.org/officeDocument/2006/relationships/tags" Target="../tags/tag30.xml"/><Relationship Id="rId105" Type="http://schemas.openxmlformats.org/officeDocument/2006/relationships/tags" Target="../tags/tag105.xml"/><Relationship Id="rId126" Type="http://schemas.openxmlformats.org/officeDocument/2006/relationships/tags" Target="../tags/tag126.xml"/><Relationship Id="rId147" Type="http://schemas.openxmlformats.org/officeDocument/2006/relationships/tags" Target="../tags/tag147.xml"/><Relationship Id="rId168" Type="http://schemas.openxmlformats.org/officeDocument/2006/relationships/tags" Target="../tags/tag168.xml"/><Relationship Id="rId51" Type="http://schemas.openxmlformats.org/officeDocument/2006/relationships/tags" Target="../tags/tag51.xml"/><Relationship Id="rId72" Type="http://schemas.openxmlformats.org/officeDocument/2006/relationships/tags" Target="../tags/tag72.xml"/><Relationship Id="rId93" Type="http://schemas.openxmlformats.org/officeDocument/2006/relationships/tags" Target="../tags/tag93.xml"/><Relationship Id="rId189" Type="http://schemas.openxmlformats.org/officeDocument/2006/relationships/tags" Target="../tags/tag189.xml"/><Relationship Id="rId3" Type="http://schemas.openxmlformats.org/officeDocument/2006/relationships/tags" Target="../tags/tag3.xml"/><Relationship Id="rId214" Type="http://schemas.openxmlformats.org/officeDocument/2006/relationships/tags" Target="../tags/tag214.xml"/><Relationship Id="rId235" Type="http://schemas.openxmlformats.org/officeDocument/2006/relationships/tags" Target="../tags/tag235.xml"/><Relationship Id="rId256" Type="http://schemas.openxmlformats.org/officeDocument/2006/relationships/tags" Target="../tags/tag256.xml"/><Relationship Id="rId277" Type="http://schemas.openxmlformats.org/officeDocument/2006/relationships/tags" Target="../tags/tag277.xml"/><Relationship Id="rId298" Type="http://schemas.openxmlformats.org/officeDocument/2006/relationships/tags" Target="../tags/tag298.xml"/><Relationship Id="rId116" Type="http://schemas.openxmlformats.org/officeDocument/2006/relationships/tags" Target="../tags/tag116.xml"/><Relationship Id="rId137" Type="http://schemas.openxmlformats.org/officeDocument/2006/relationships/tags" Target="../tags/tag137.xml"/><Relationship Id="rId158" Type="http://schemas.openxmlformats.org/officeDocument/2006/relationships/tags" Target="../tags/tag158.xml"/><Relationship Id="rId302" Type="http://schemas.openxmlformats.org/officeDocument/2006/relationships/tags" Target="../tags/tag302.xml"/><Relationship Id="rId20" Type="http://schemas.openxmlformats.org/officeDocument/2006/relationships/tags" Target="../tags/tag20.xml"/><Relationship Id="rId41" Type="http://schemas.openxmlformats.org/officeDocument/2006/relationships/tags" Target="../tags/tag41.xml"/><Relationship Id="rId62" Type="http://schemas.openxmlformats.org/officeDocument/2006/relationships/tags" Target="../tags/tag62.xml"/><Relationship Id="rId83" Type="http://schemas.openxmlformats.org/officeDocument/2006/relationships/tags" Target="../tags/tag83.xml"/><Relationship Id="rId179" Type="http://schemas.openxmlformats.org/officeDocument/2006/relationships/tags" Target="../tags/tag179.xml"/><Relationship Id="rId190" Type="http://schemas.openxmlformats.org/officeDocument/2006/relationships/tags" Target="../tags/tag190.xml"/><Relationship Id="rId204" Type="http://schemas.openxmlformats.org/officeDocument/2006/relationships/tags" Target="../tags/tag204.xml"/><Relationship Id="rId225" Type="http://schemas.openxmlformats.org/officeDocument/2006/relationships/tags" Target="../tags/tag225.xml"/><Relationship Id="rId246" Type="http://schemas.openxmlformats.org/officeDocument/2006/relationships/tags" Target="../tags/tag246.xml"/><Relationship Id="rId267" Type="http://schemas.openxmlformats.org/officeDocument/2006/relationships/tags" Target="../tags/tag267.xml"/><Relationship Id="rId288" Type="http://schemas.openxmlformats.org/officeDocument/2006/relationships/tags" Target="../tags/tag288.xml"/><Relationship Id="rId106" Type="http://schemas.openxmlformats.org/officeDocument/2006/relationships/tags" Target="../tags/tag106.xml"/><Relationship Id="rId127" Type="http://schemas.openxmlformats.org/officeDocument/2006/relationships/tags" Target="../tags/tag127.xml"/><Relationship Id="rId10" Type="http://schemas.openxmlformats.org/officeDocument/2006/relationships/tags" Target="../tags/tag10.xml"/><Relationship Id="rId31" Type="http://schemas.openxmlformats.org/officeDocument/2006/relationships/tags" Target="../tags/tag31.xml"/><Relationship Id="rId52" Type="http://schemas.openxmlformats.org/officeDocument/2006/relationships/tags" Target="../tags/tag52.xml"/><Relationship Id="rId73" Type="http://schemas.openxmlformats.org/officeDocument/2006/relationships/tags" Target="../tags/tag73.xml"/><Relationship Id="rId94" Type="http://schemas.openxmlformats.org/officeDocument/2006/relationships/tags" Target="../tags/tag94.xml"/><Relationship Id="rId148" Type="http://schemas.openxmlformats.org/officeDocument/2006/relationships/tags" Target="../tags/tag148.xml"/><Relationship Id="rId169" Type="http://schemas.openxmlformats.org/officeDocument/2006/relationships/tags" Target="../tags/tag169.xml"/><Relationship Id="rId4" Type="http://schemas.openxmlformats.org/officeDocument/2006/relationships/tags" Target="../tags/tag4.xml"/><Relationship Id="rId180" Type="http://schemas.openxmlformats.org/officeDocument/2006/relationships/tags" Target="../tags/tag180.xml"/><Relationship Id="rId215" Type="http://schemas.openxmlformats.org/officeDocument/2006/relationships/tags" Target="../tags/tag215.xml"/><Relationship Id="rId236" Type="http://schemas.openxmlformats.org/officeDocument/2006/relationships/tags" Target="../tags/tag236.xml"/><Relationship Id="rId257" Type="http://schemas.openxmlformats.org/officeDocument/2006/relationships/tags" Target="../tags/tag257.xml"/><Relationship Id="rId278" Type="http://schemas.openxmlformats.org/officeDocument/2006/relationships/tags" Target="../tags/tag278.xml"/><Relationship Id="rId303" Type="http://schemas.openxmlformats.org/officeDocument/2006/relationships/tags" Target="../tags/tag303.xml"/><Relationship Id="rId42" Type="http://schemas.openxmlformats.org/officeDocument/2006/relationships/tags" Target="../tags/tag42.xml"/><Relationship Id="rId84" Type="http://schemas.openxmlformats.org/officeDocument/2006/relationships/tags" Target="../tags/tag84.xml"/><Relationship Id="rId138" Type="http://schemas.openxmlformats.org/officeDocument/2006/relationships/tags" Target="../tags/tag138.xml"/><Relationship Id="rId191" Type="http://schemas.openxmlformats.org/officeDocument/2006/relationships/tags" Target="../tags/tag191.xml"/><Relationship Id="rId205" Type="http://schemas.openxmlformats.org/officeDocument/2006/relationships/tags" Target="../tags/tag205.xml"/><Relationship Id="rId247" Type="http://schemas.openxmlformats.org/officeDocument/2006/relationships/tags" Target="../tags/tag247.xml"/><Relationship Id="rId107" Type="http://schemas.openxmlformats.org/officeDocument/2006/relationships/tags" Target="../tags/tag107.xml"/><Relationship Id="rId289" Type="http://schemas.openxmlformats.org/officeDocument/2006/relationships/tags" Target="../tags/tag289.xml"/><Relationship Id="rId11" Type="http://schemas.openxmlformats.org/officeDocument/2006/relationships/tags" Target="../tags/tag11.xml"/><Relationship Id="rId53" Type="http://schemas.openxmlformats.org/officeDocument/2006/relationships/tags" Target="../tags/tag53.xml"/><Relationship Id="rId149" Type="http://schemas.openxmlformats.org/officeDocument/2006/relationships/tags" Target="../tags/tag149.xml"/><Relationship Id="rId95" Type="http://schemas.openxmlformats.org/officeDocument/2006/relationships/tags" Target="../tags/tag95.xml"/><Relationship Id="rId160" Type="http://schemas.openxmlformats.org/officeDocument/2006/relationships/tags" Target="../tags/tag160.xml"/><Relationship Id="rId216" Type="http://schemas.openxmlformats.org/officeDocument/2006/relationships/tags" Target="../tags/tag216.xml"/><Relationship Id="rId258" Type="http://schemas.openxmlformats.org/officeDocument/2006/relationships/tags" Target="../tags/tag258.xml"/><Relationship Id="rId22" Type="http://schemas.openxmlformats.org/officeDocument/2006/relationships/tags" Target="../tags/tag22.xml"/><Relationship Id="rId64" Type="http://schemas.openxmlformats.org/officeDocument/2006/relationships/tags" Target="../tags/tag64.xml"/><Relationship Id="rId118" Type="http://schemas.openxmlformats.org/officeDocument/2006/relationships/tags" Target="../tags/tag118.xml"/><Relationship Id="rId171" Type="http://schemas.openxmlformats.org/officeDocument/2006/relationships/tags" Target="../tags/tag171.xml"/><Relationship Id="rId227" Type="http://schemas.openxmlformats.org/officeDocument/2006/relationships/tags" Target="../tags/tag227.xml"/><Relationship Id="rId269" Type="http://schemas.openxmlformats.org/officeDocument/2006/relationships/tags" Target="../tags/tag269.xml"/><Relationship Id="rId33" Type="http://schemas.openxmlformats.org/officeDocument/2006/relationships/tags" Target="../tags/tag33.xml"/><Relationship Id="rId129" Type="http://schemas.openxmlformats.org/officeDocument/2006/relationships/tags" Target="../tags/tag129.xml"/><Relationship Id="rId280" Type="http://schemas.openxmlformats.org/officeDocument/2006/relationships/tags" Target="../tags/tag280.xml"/><Relationship Id="rId75" Type="http://schemas.openxmlformats.org/officeDocument/2006/relationships/tags" Target="../tags/tag75.xml"/><Relationship Id="rId140" Type="http://schemas.openxmlformats.org/officeDocument/2006/relationships/tags" Target="../tags/tag140.xml"/><Relationship Id="rId182" Type="http://schemas.openxmlformats.org/officeDocument/2006/relationships/tags" Target="../tags/tag182.xml"/><Relationship Id="rId6" Type="http://schemas.openxmlformats.org/officeDocument/2006/relationships/tags" Target="../tags/tag6.xml"/><Relationship Id="rId238" Type="http://schemas.openxmlformats.org/officeDocument/2006/relationships/tags" Target="../tags/tag238.xml"/></Relationships>
</file>

<file path=ppt/slides/_rels/slide24.xml.rels><?xml version="1.0" encoding="UTF-8" standalone="yes"?>
<Relationships xmlns="http://schemas.openxmlformats.org/package/2006/relationships"><Relationship Id="rId13" Type="http://schemas.openxmlformats.org/officeDocument/2006/relationships/tags" Target="../tags/tag318.xml"/><Relationship Id="rId18" Type="http://schemas.openxmlformats.org/officeDocument/2006/relationships/tags" Target="../tags/tag323.xml"/><Relationship Id="rId26" Type="http://schemas.openxmlformats.org/officeDocument/2006/relationships/tags" Target="../tags/tag331.xml"/><Relationship Id="rId39" Type="http://schemas.openxmlformats.org/officeDocument/2006/relationships/tags" Target="../tags/tag344.xml"/><Relationship Id="rId21" Type="http://schemas.openxmlformats.org/officeDocument/2006/relationships/tags" Target="../tags/tag326.xml"/><Relationship Id="rId34" Type="http://schemas.openxmlformats.org/officeDocument/2006/relationships/tags" Target="../tags/tag339.xml"/><Relationship Id="rId42" Type="http://schemas.openxmlformats.org/officeDocument/2006/relationships/tags" Target="../tags/tag347.xml"/><Relationship Id="rId47" Type="http://schemas.openxmlformats.org/officeDocument/2006/relationships/tags" Target="../tags/tag352.xml"/><Relationship Id="rId50" Type="http://schemas.openxmlformats.org/officeDocument/2006/relationships/tags" Target="../tags/tag355.xml"/><Relationship Id="rId55" Type="http://schemas.openxmlformats.org/officeDocument/2006/relationships/tags" Target="../tags/tag360.xml"/><Relationship Id="rId7" Type="http://schemas.openxmlformats.org/officeDocument/2006/relationships/tags" Target="../tags/tag312.xml"/><Relationship Id="rId2" Type="http://schemas.openxmlformats.org/officeDocument/2006/relationships/tags" Target="../tags/tag307.xml"/><Relationship Id="rId16" Type="http://schemas.openxmlformats.org/officeDocument/2006/relationships/tags" Target="../tags/tag321.xml"/><Relationship Id="rId29" Type="http://schemas.openxmlformats.org/officeDocument/2006/relationships/tags" Target="../tags/tag334.xml"/><Relationship Id="rId11" Type="http://schemas.openxmlformats.org/officeDocument/2006/relationships/tags" Target="../tags/tag316.xml"/><Relationship Id="rId24" Type="http://schemas.openxmlformats.org/officeDocument/2006/relationships/tags" Target="../tags/tag329.xml"/><Relationship Id="rId32" Type="http://schemas.openxmlformats.org/officeDocument/2006/relationships/tags" Target="../tags/tag337.xml"/><Relationship Id="rId37" Type="http://schemas.openxmlformats.org/officeDocument/2006/relationships/tags" Target="../tags/tag342.xml"/><Relationship Id="rId40" Type="http://schemas.openxmlformats.org/officeDocument/2006/relationships/tags" Target="../tags/tag345.xml"/><Relationship Id="rId45" Type="http://schemas.openxmlformats.org/officeDocument/2006/relationships/tags" Target="../tags/tag350.xml"/><Relationship Id="rId53" Type="http://schemas.openxmlformats.org/officeDocument/2006/relationships/tags" Target="../tags/tag358.xml"/><Relationship Id="rId58" Type="http://schemas.openxmlformats.org/officeDocument/2006/relationships/tags" Target="../tags/tag363.xml"/><Relationship Id="rId5" Type="http://schemas.openxmlformats.org/officeDocument/2006/relationships/tags" Target="../tags/tag310.xml"/><Relationship Id="rId19" Type="http://schemas.openxmlformats.org/officeDocument/2006/relationships/tags" Target="../tags/tag324.xml"/><Relationship Id="rId4" Type="http://schemas.openxmlformats.org/officeDocument/2006/relationships/tags" Target="../tags/tag309.xml"/><Relationship Id="rId9" Type="http://schemas.openxmlformats.org/officeDocument/2006/relationships/tags" Target="../tags/tag314.xml"/><Relationship Id="rId14" Type="http://schemas.openxmlformats.org/officeDocument/2006/relationships/tags" Target="../tags/tag319.xml"/><Relationship Id="rId22" Type="http://schemas.openxmlformats.org/officeDocument/2006/relationships/tags" Target="../tags/tag327.xml"/><Relationship Id="rId27" Type="http://schemas.openxmlformats.org/officeDocument/2006/relationships/tags" Target="../tags/tag332.xml"/><Relationship Id="rId30" Type="http://schemas.openxmlformats.org/officeDocument/2006/relationships/tags" Target="../tags/tag335.xml"/><Relationship Id="rId35" Type="http://schemas.openxmlformats.org/officeDocument/2006/relationships/tags" Target="../tags/tag340.xml"/><Relationship Id="rId43" Type="http://schemas.openxmlformats.org/officeDocument/2006/relationships/tags" Target="../tags/tag348.xml"/><Relationship Id="rId48" Type="http://schemas.openxmlformats.org/officeDocument/2006/relationships/tags" Target="../tags/tag353.xml"/><Relationship Id="rId56" Type="http://schemas.openxmlformats.org/officeDocument/2006/relationships/tags" Target="../tags/tag361.xml"/><Relationship Id="rId8" Type="http://schemas.openxmlformats.org/officeDocument/2006/relationships/tags" Target="../tags/tag313.xml"/><Relationship Id="rId51" Type="http://schemas.openxmlformats.org/officeDocument/2006/relationships/tags" Target="../tags/tag356.xml"/><Relationship Id="rId3" Type="http://schemas.openxmlformats.org/officeDocument/2006/relationships/tags" Target="../tags/tag308.xml"/><Relationship Id="rId12" Type="http://schemas.openxmlformats.org/officeDocument/2006/relationships/tags" Target="../tags/tag317.xml"/><Relationship Id="rId17" Type="http://schemas.openxmlformats.org/officeDocument/2006/relationships/tags" Target="../tags/tag322.xml"/><Relationship Id="rId25" Type="http://schemas.openxmlformats.org/officeDocument/2006/relationships/tags" Target="../tags/tag330.xml"/><Relationship Id="rId33" Type="http://schemas.openxmlformats.org/officeDocument/2006/relationships/tags" Target="../tags/tag338.xml"/><Relationship Id="rId38" Type="http://schemas.openxmlformats.org/officeDocument/2006/relationships/tags" Target="../tags/tag343.xml"/><Relationship Id="rId46" Type="http://schemas.openxmlformats.org/officeDocument/2006/relationships/tags" Target="../tags/tag351.xml"/><Relationship Id="rId59" Type="http://schemas.openxmlformats.org/officeDocument/2006/relationships/slideLayout" Target="../slideLayouts/slideLayout2.xml"/><Relationship Id="rId20" Type="http://schemas.openxmlformats.org/officeDocument/2006/relationships/tags" Target="../tags/tag325.xml"/><Relationship Id="rId41" Type="http://schemas.openxmlformats.org/officeDocument/2006/relationships/tags" Target="../tags/tag346.xml"/><Relationship Id="rId54" Type="http://schemas.openxmlformats.org/officeDocument/2006/relationships/tags" Target="../tags/tag359.xml"/><Relationship Id="rId1" Type="http://schemas.openxmlformats.org/officeDocument/2006/relationships/tags" Target="../tags/tag306.xml"/><Relationship Id="rId6" Type="http://schemas.openxmlformats.org/officeDocument/2006/relationships/tags" Target="../tags/tag311.xml"/><Relationship Id="rId15" Type="http://schemas.openxmlformats.org/officeDocument/2006/relationships/tags" Target="../tags/tag320.xml"/><Relationship Id="rId23" Type="http://schemas.openxmlformats.org/officeDocument/2006/relationships/tags" Target="../tags/tag328.xml"/><Relationship Id="rId28" Type="http://schemas.openxmlformats.org/officeDocument/2006/relationships/tags" Target="../tags/tag333.xml"/><Relationship Id="rId36" Type="http://schemas.openxmlformats.org/officeDocument/2006/relationships/tags" Target="../tags/tag341.xml"/><Relationship Id="rId49" Type="http://schemas.openxmlformats.org/officeDocument/2006/relationships/tags" Target="../tags/tag354.xml"/><Relationship Id="rId57" Type="http://schemas.openxmlformats.org/officeDocument/2006/relationships/tags" Target="../tags/tag362.xml"/><Relationship Id="rId10" Type="http://schemas.openxmlformats.org/officeDocument/2006/relationships/tags" Target="../tags/tag315.xml"/><Relationship Id="rId31" Type="http://schemas.openxmlformats.org/officeDocument/2006/relationships/tags" Target="../tags/tag336.xml"/><Relationship Id="rId44" Type="http://schemas.openxmlformats.org/officeDocument/2006/relationships/tags" Target="../tags/tag349.xml"/><Relationship Id="rId52" Type="http://schemas.openxmlformats.org/officeDocument/2006/relationships/tags" Target="../tags/tag357.xml"/><Relationship Id="rId60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3" Type="http://schemas.openxmlformats.org/officeDocument/2006/relationships/tags" Target="../tags/tag376.xml"/><Relationship Id="rId18" Type="http://schemas.openxmlformats.org/officeDocument/2006/relationships/tags" Target="../tags/tag381.xml"/><Relationship Id="rId26" Type="http://schemas.openxmlformats.org/officeDocument/2006/relationships/tags" Target="../tags/tag389.xml"/><Relationship Id="rId3" Type="http://schemas.openxmlformats.org/officeDocument/2006/relationships/tags" Target="../tags/tag366.xml"/><Relationship Id="rId21" Type="http://schemas.openxmlformats.org/officeDocument/2006/relationships/tags" Target="../tags/tag384.xml"/><Relationship Id="rId34" Type="http://schemas.openxmlformats.org/officeDocument/2006/relationships/tags" Target="../tags/tag397.xml"/><Relationship Id="rId7" Type="http://schemas.openxmlformats.org/officeDocument/2006/relationships/tags" Target="../tags/tag370.xml"/><Relationship Id="rId12" Type="http://schemas.openxmlformats.org/officeDocument/2006/relationships/tags" Target="../tags/tag375.xml"/><Relationship Id="rId17" Type="http://schemas.openxmlformats.org/officeDocument/2006/relationships/tags" Target="../tags/tag380.xml"/><Relationship Id="rId25" Type="http://schemas.openxmlformats.org/officeDocument/2006/relationships/tags" Target="../tags/tag388.xml"/><Relationship Id="rId33" Type="http://schemas.openxmlformats.org/officeDocument/2006/relationships/tags" Target="../tags/tag396.xml"/><Relationship Id="rId2" Type="http://schemas.openxmlformats.org/officeDocument/2006/relationships/tags" Target="../tags/tag365.xml"/><Relationship Id="rId16" Type="http://schemas.openxmlformats.org/officeDocument/2006/relationships/tags" Target="../tags/tag379.xml"/><Relationship Id="rId20" Type="http://schemas.openxmlformats.org/officeDocument/2006/relationships/tags" Target="../tags/tag383.xml"/><Relationship Id="rId29" Type="http://schemas.openxmlformats.org/officeDocument/2006/relationships/tags" Target="../tags/tag392.xml"/><Relationship Id="rId1" Type="http://schemas.openxmlformats.org/officeDocument/2006/relationships/tags" Target="../tags/tag364.xml"/><Relationship Id="rId6" Type="http://schemas.openxmlformats.org/officeDocument/2006/relationships/tags" Target="../tags/tag369.xml"/><Relationship Id="rId11" Type="http://schemas.openxmlformats.org/officeDocument/2006/relationships/tags" Target="../tags/tag374.xml"/><Relationship Id="rId24" Type="http://schemas.openxmlformats.org/officeDocument/2006/relationships/tags" Target="../tags/tag387.xml"/><Relationship Id="rId32" Type="http://schemas.openxmlformats.org/officeDocument/2006/relationships/tags" Target="../tags/tag395.xml"/><Relationship Id="rId5" Type="http://schemas.openxmlformats.org/officeDocument/2006/relationships/tags" Target="../tags/tag368.xml"/><Relationship Id="rId15" Type="http://schemas.openxmlformats.org/officeDocument/2006/relationships/tags" Target="../tags/tag378.xml"/><Relationship Id="rId23" Type="http://schemas.openxmlformats.org/officeDocument/2006/relationships/tags" Target="../tags/tag386.xml"/><Relationship Id="rId28" Type="http://schemas.openxmlformats.org/officeDocument/2006/relationships/tags" Target="../tags/tag391.xml"/><Relationship Id="rId36" Type="http://schemas.openxmlformats.org/officeDocument/2006/relationships/notesSlide" Target="../notesSlides/notesSlide25.xml"/><Relationship Id="rId10" Type="http://schemas.openxmlformats.org/officeDocument/2006/relationships/tags" Target="../tags/tag373.xml"/><Relationship Id="rId19" Type="http://schemas.openxmlformats.org/officeDocument/2006/relationships/tags" Target="../tags/tag382.xml"/><Relationship Id="rId31" Type="http://schemas.openxmlformats.org/officeDocument/2006/relationships/tags" Target="../tags/tag394.xml"/><Relationship Id="rId4" Type="http://schemas.openxmlformats.org/officeDocument/2006/relationships/tags" Target="../tags/tag367.xml"/><Relationship Id="rId9" Type="http://schemas.openxmlformats.org/officeDocument/2006/relationships/tags" Target="../tags/tag372.xml"/><Relationship Id="rId14" Type="http://schemas.openxmlformats.org/officeDocument/2006/relationships/tags" Target="../tags/tag377.xml"/><Relationship Id="rId22" Type="http://schemas.openxmlformats.org/officeDocument/2006/relationships/tags" Target="../tags/tag385.xml"/><Relationship Id="rId27" Type="http://schemas.openxmlformats.org/officeDocument/2006/relationships/tags" Target="../tags/tag390.xml"/><Relationship Id="rId30" Type="http://schemas.openxmlformats.org/officeDocument/2006/relationships/tags" Target="../tags/tag393.xml"/><Relationship Id="rId35" Type="http://schemas.openxmlformats.org/officeDocument/2006/relationships/slideLayout" Target="../slideLayouts/slideLayout2.xml"/><Relationship Id="rId8" Type="http://schemas.openxmlformats.org/officeDocument/2006/relationships/tags" Target="../tags/tag371.xml"/></Relationships>
</file>

<file path=ppt/slides/_rels/slide26.xml.rels><?xml version="1.0" encoding="UTF-8" standalone="yes"?>
<Relationships xmlns="http://schemas.openxmlformats.org/package/2006/relationships"><Relationship Id="rId117" Type="http://schemas.openxmlformats.org/officeDocument/2006/relationships/tags" Target="../tags/tag514.xml"/><Relationship Id="rId299" Type="http://schemas.openxmlformats.org/officeDocument/2006/relationships/tags" Target="../tags/tag696.xml"/><Relationship Id="rId21" Type="http://schemas.openxmlformats.org/officeDocument/2006/relationships/tags" Target="../tags/tag418.xml"/><Relationship Id="rId63" Type="http://schemas.openxmlformats.org/officeDocument/2006/relationships/tags" Target="../tags/tag460.xml"/><Relationship Id="rId159" Type="http://schemas.openxmlformats.org/officeDocument/2006/relationships/tags" Target="../tags/tag556.xml"/><Relationship Id="rId324" Type="http://schemas.openxmlformats.org/officeDocument/2006/relationships/tags" Target="../tags/tag721.xml"/><Relationship Id="rId170" Type="http://schemas.openxmlformats.org/officeDocument/2006/relationships/tags" Target="../tags/tag567.xml"/><Relationship Id="rId226" Type="http://schemas.openxmlformats.org/officeDocument/2006/relationships/tags" Target="../tags/tag623.xml"/><Relationship Id="rId268" Type="http://schemas.openxmlformats.org/officeDocument/2006/relationships/tags" Target="../tags/tag665.xml"/><Relationship Id="rId32" Type="http://schemas.openxmlformats.org/officeDocument/2006/relationships/tags" Target="../tags/tag429.xml"/><Relationship Id="rId74" Type="http://schemas.openxmlformats.org/officeDocument/2006/relationships/tags" Target="../tags/tag471.xml"/><Relationship Id="rId128" Type="http://schemas.openxmlformats.org/officeDocument/2006/relationships/tags" Target="../tags/tag525.xml"/><Relationship Id="rId335" Type="http://schemas.openxmlformats.org/officeDocument/2006/relationships/tags" Target="../tags/tag732.xml"/><Relationship Id="rId5" Type="http://schemas.openxmlformats.org/officeDocument/2006/relationships/tags" Target="../tags/tag402.xml"/><Relationship Id="rId181" Type="http://schemas.openxmlformats.org/officeDocument/2006/relationships/tags" Target="../tags/tag578.xml"/><Relationship Id="rId237" Type="http://schemas.openxmlformats.org/officeDocument/2006/relationships/tags" Target="../tags/tag634.xml"/><Relationship Id="rId279" Type="http://schemas.openxmlformats.org/officeDocument/2006/relationships/tags" Target="../tags/tag676.xml"/><Relationship Id="rId43" Type="http://schemas.openxmlformats.org/officeDocument/2006/relationships/tags" Target="../tags/tag440.xml"/><Relationship Id="rId139" Type="http://schemas.openxmlformats.org/officeDocument/2006/relationships/tags" Target="../tags/tag536.xml"/><Relationship Id="rId290" Type="http://schemas.openxmlformats.org/officeDocument/2006/relationships/tags" Target="../tags/tag687.xml"/><Relationship Id="rId304" Type="http://schemas.openxmlformats.org/officeDocument/2006/relationships/tags" Target="../tags/tag701.xml"/><Relationship Id="rId346" Type="http://schemas.openxmlformats.org/officeDocument/2006/relationships/tags" Target="../tags/tag743.xml"/><Relationship Id="rId85" Type="http://schemas.openxmlformats.org/officeDocument/2006/relationships/tags" Target="../tags/tag482.xml"/><Relationship Id="rId150" Type="http://schemas.openxmlformats.org/officeDocument/2006/relationships/tags" Target="../tags/tag547.xml"/><Relationship Id="rId192" Type="http://schemas.openxmlformats.org/officeDocument/2006/relationships/tags" Target="../tags/tag589.xml"/><Relationship Id="rId206" Type="http://schemas.openxmlformats.org/officeDocument/2006/relationships/tags" Target="../tags/tag603.xml"/><Relationship Id="rId248" Type="http://schemas.openxmlformats.org/officeDocument/2006/relationships/tags" Target="../tags/tag645.xml"/><Relationship Id="rId12" Type="http://schemas.openxmlformats.org/officeDocument/2006/relationships/tags" Target="../tags/tag409.xml"/><Relationship Id="rId108" Type="http://schemas.openxmlformats.org/officeDocument/2006/relationships/tags" Target="../tags/tag505.xml"/><Relationship Id="rId315" Type="http://schemas.openxmlformats.org/officeDocument/2006/relationships/tags" Target="../tags/tag712.xml"/><Relationship Id="rId357" Type="http://schemas.openxmlformats.org/officeDocument/2006/relationships/notesSlide" Target="../notesSlides/notesSlide26.xml"/><Relationship Id="rId54" Type="http://schemas.openxmlformats.org/officeDocument/2006/relationships/tags" Target="../tags/tag451.xml"/><Relationship Id="rId96" Type="http://schemas.openxmlformats.org/officeDocument/2006/relationships/tags" Target="../tags/tag493.xml"/><Relationship Id="rId161" Type="http://schemas.openxmlformats.org/officeDocument/2006/relationships/tags" Target="../tags/tag558.xml"/><Relationship Id="rId217" Type="http://schemas.openxmlformats.org/officeDocument/2006/relationships/tags" Target="../tags/tag614.xml"/><Relationship Id="rId259" Type="http://schemas.openxmlformats.org/officeDocument/2006/relationships/tags" Target="../tags/tag656.xml"/><Relationship Id="rId23" Type="http://schemas.openxmlformats.org/officeDocument/2006/relationships/tags" Target="../tags/tag420.xml"/><Relationship Id="rId119" Type="http://schemas.openxmlformats.org/officeDocument/2006/relationships/tags" Target="../tags/tag516.xml"/><Relationship Id="rId270" Type="http://schemas.openxmlformats.org/officeDocument/2006/relationships/tags" Target="../tags/tag667.xml"/><Relationship Id="rId326" Type="http://schemas.openxmlformats.org/officeDocument/2006/relationships/tags" Target="../tags/tag723.xml"/><Relationship Id="rId65" Type="http://schemas.openxmlformats.org/officeDocument/2006/relationships/tags" Target="../tags/tag462.xml"/><Relationship Id="rId130" Type="http://schemas.openxmlformats.org/officeDocument/2006/relationships/tags" Target="../tags/tag527.xml"/><Relationship Id="rId172" Type="http://schemas.openxmlformats.org/officeDocument/2006/relationships/tags" Target="../tags/tag569.xml"/><Relationship Id="rId228" Type="http://schemas.openxmlformats.org/officeDocument/2006/relationships/tags" Target="../tags/tag625.xml"/><Relationship Id="rId281" Type="http://schemas.openxmlformats.org/officeDocument/2006/relationships/tags" Target="../tags/tag678.xml"/><Relationship Id="rId337" Type="http://schemas.openxmlformats.org/officeDocument/2006/relationships/tags" Target="../tags/tag734.xml"/><Relationship Id="rId34" Type="http://schemas.openxmlformats.org/officeDocument/2006/relationships/tags" Target="../tags/tag431.xml"/><Relationship Id="rId76" Type="http://schemas.openxmlformats.org/officeDocument/2006/relationships/tags" Target="../tags/tag473.xml"/><Relationship Id="rId141" Type="http://schemas.openxmlformats.org/officeDocument/2006/relationships/tags" Target="../tags/tag538.xml"/><Relationship Id="rId7" Type="http://schemas.openxmlformats.org/officeDocument/2006/relationships/tags" Target="../tags/tag404.xml"/><Relationship Id="rId183" Type="http://schemas.openxmlformats.org/officeDocument/2006/relationships/tags" Target="../tags/tag580.xml"/><Relationship Id="rId239" Type="http://schemas.openxmlformats.org/officeDocument/2006/relationships/tags" Target="../tags/tag636.xml"/><Relationship Id="rId250" Type="http://schemas.openxmlformats.org/officeDocument/2006/relationships/tags" Target="../tags/tag647.xml"/><Relationship Id="rId292" Type="http://schemas.openxmlformats.org/officeDocument/2006/relationships/tags" Target="../tags/tag689.xml"/><Relationship Id="rId306" Type="http://schemas.openxmlformats.org/officeDocument/2006/relationships/tags" Target="../tags/tag703.xml"/><Relationship Id="rId45" Type="http://schemas.openxmlformats.org/officeDocument/2006/relationships/tags" Target="../tags/tag442.xml"/><Relationship Id="rId87" Type="http://schemas.openxmlformats.org/officeDocument/2006/relationships/tags" Target="../tags/tag484.xml"/><Relationship Id="rId110" Type="http://schemas.openxmlformats.org/officeDocument/2006/relationships/tags" Target="../tags/tag507.xml"/><Relationship Id="rId348" Type="http://schemas.openxmlformats.org/officeDocument/2006/relationships/tags" Target="../tags/tag745.xml"/><Relationship Id="rId152" Type="http://schemas.openxmlformats.org/officeDocument/2006/relationships/tags" Target="../tags/tag549.xml"/><Relationship Id="rId194" Type="http://schemas.openxmlformats.org/officeDocument/2006/relationships/tags" Target="../tags/tag591.xml"/><Relationship Id="rId208" Type="http://schemas.openxmlformats.org/officeDocument/2006/relationships/tags" Target="../tags/tag605.xml"/><Relationship Id="rId261" Type="http://schemas.openxmlformats.org/officeDocument/2006/relationships/tags" Target="../tags/tag658.xml"/><Relationship Id="rId14" Type="http://schemas.openxmlformats.org/officeDocument/2006/relationships/tags" Target="../tags/tag411.xml"/><Relationship Id="rId56" Type="http://schemas.openxmlformats.org/officeDocument/2006/relationships/tags" Target="../tags/tag453.xml"/><Relationship Id="rId317" Type="http://schemas.openxmlformats.org/officeDocument/2006/relationships/tags" Target="../tags/tag714.xml"/><Relationship Id="rId359" Type="http://schemas.openxmlformats.org/officeDocument/2006/relationships/image" Target="../media/image46.png"/><Relationship Id="rId98" Type="http://schemas.openxmlformats.org/officeDocument/2006/relationships/tags" Target="../tags/tag495.xml"/><Relationship Id="rId121" Type="http://schemas.openxmlformats.org/officeDocument/2006/relationships/tags" Target="../tags/tag518.xml"/><Relationship Id="rId163" Type="http://schemas.openxmlformats.org/officeDocument/2006/relationships/tags" Target="../tags/tag560.xml"/><Relationship Id="rId219" Type="http://schemas.openxmlformats.org/officeDocument/2006/relationships/tags" Target="../tags/tag616.xml"/><Relationship Id="rId230" Type="http://schemas.openxmlformats.org/officeDocument/2006/relationships/tags" Target="../tags/tag627.xml"/><Relationship Id="rId25" Type="http://schemas.openxmlformats.org/officeDocument/2006/relationships/tags" Target="../tags/tag422.xml"/><Relationship Id="rId46" Type="http://schemas.openxmlformats.org/officeDocument/2006/relationships/tags" Target="../tags/tag443.xml"/><Relationship Id="rId67" Type="http://schemas.openxmlformats.org/officeDocument/2006/relationships/tags" Target="../tags/tag464.xml"/><Relationship Id="rId272" Type="http://schemas.openxmlformats.org/officeDocument/2006/relationships/tags" Target="../tags/tag669.xml"/><Relationship Id="rId293" Type="http://schemas.openxmlformats.org/officeDocument/2006/relationships/tags" Target="../tags/tag690.xml"/><Relationship Id="rId307" Type="http://schemas.openxmlformats.org/officeDocument/2006/relationships/tags" Target="../tags/tag704.xml"/><Relationship Id="rId328" Type="http://schemas.openxmlformats.org/officeDocument/2006/relationships/tags" Target="../tags/tag725.xml"/><Relationship Id="rId349" Type="http://schemas.openxmlformats.org/officeDocument/2006/relationships/tags" Target="../tags/tag746.xml"/><Relationship Id="rId88" Type="http://schemas.openxmlformats.org/officeDocument/2006/relationships/tags" Target="../tags/tag485.xml"/><Relationship Id="rId111" Type="http://schemas.openxmlformats.org/officeDocument/2006/relationships/tags" Target="../tags/tag508.xml"/><Relationship Id="rId132" Type="http://schemas.openxmlformats.org/officeDocument/2006/relationships/tags" Target="../tags/tag529.xml"/><Relationship Id="rId153" Type="http://schemas.openxmlformats.org/officeDocument/2006/relationships/tags" Target="../tags/tag550.xml"/><Relationship Id="rId174" Type="http://schemas.openxmlformats.org/officeDocument/2006/relationships/tags" Target="../tags/tag571.xml"/><Relationship Id="rId195" Type="http://schemas.openxmlformats.org/officeDocument/2006/relationships/tags" Target="../tags/tag592.xml"/><Relationship Id="rId209" Type="http://schemas.openxmlformats.org/officeDocument/2006/relationships/tags" Target="../tags/tag606.xml"/><Relationship Id="rId220" Type="http://schemas.openxmlformats.org/officeDocument/2006/relationships/tags" Target="../tags/tag617.xml"/><Relationship Id="rId241" Type="http://schemas.openxmlformats.org/officeDocument/2006/relationships/tags" Target="../tags/tag638.xml"/><Relationship Id="rId15" Type="http://schemas.openxmlformats.org/officeDocument/2006/relationships/tags" Target="../tags/tag412.xml"/><Relationship Id="rId36" Type="http://schemas.openxmlformats.org/officeDocument/2006/relationships/tags" Target="../tags/tag433.xml"/><Relationship Id="rId57" Type="http://schemas.openxmlformats.org/officeDocument/2006/relationships/tags" Target="../tags/tag454.xml"/><Relationship Id="rId262" Type="http://schemas.openxmlformats.org/officeDocument/2006/relationships/tags" Target="../tags/tag659.xml"/><Relationship Id="rId283" Type="http://schemas.openxmlformats.org/officeDocument/2006/relationships/tags" Target="../tags/tag680.xml"/><Relationship Id="rId318" Type="http://schemas.openxmlformats.org/officeDocument/2006/relationships/tags" Target="../tags/tag715.xml"/><Relationship Id="rId339" Type="http://schemas.openxmlformats.org/officeDocument/2006/relationships/tags" Target="../tags/tag736.xml"/><Relationship Id="rId78" Type="http://schemas.openxmlformats.org/officeDocument/2006/relationships/tags" Target="../tags/tag475.xml"/><Relationship Id="rId99" Type="http://schemas.openxmlformats.org/officeDocument/2006/relationships/tags" Target="../tags/tag496.xml"/><Relationship Id="rId101" Type="http://schemas.openxmlformats.org/officeDocument/2006/relationships/tags" Target="../tags/tag498.xml"/><Relationship Id="rId122" Type="http://schemas.openxmlformats.org/officeDocument/2006/relationships/tags" Target="../tags/tag519.xml"/><Relationship Id="rId143" Type="http://schemas.openxmlformats.org/officeDocument/2006/relationships/tags" Target="../tags/tag540.xml"/><Relationship Id="rId164" Type="http://schemas.openxmlformats.org/officeDocument/2006/relationships/tags" Target="../tags/tag561.xml"/><Relationship Id="rId185" Type="http://schemas.openxmlformats.org/officeDocument/2006/relationships/tags" Target="../tags/tag582.xml"/><Relationship Id="rId350" Type="http://schemas.openxmlformats.org/officeDocument/2006/relationships/tags" Target="../tags/tag747.xml"/><Relationship Id="rId9" Type="http://schemas.openxmlformats.org/officeDocument/2006/relationships/tags" Target="../tags/tag406.xml"/><Relationship Id="rId210" Type="http://schemas.openxmlformats.org/officeDocument/2006/relationships/tags" Target="../tags/tag607.xml"/><Relationship Id="rId26" Type="http://schemas.openxmlformats.org/officeDocument/2006/relationships/tags" Target="../tags/tag423.xml"/><Relationship Id="rId231" Type="http://schemas.openxmlformats.org/officeDocument/2006/relationships/tags" Target="../tags/tag628.xml"/><Relationship Id="rId252" Type="http://schemas.openxmlformats.org/officeDocument/2006/relationships/tags" Target="../tags/tag649.xml"/><Relationship Id="rId273" Type="http://schemas.openxmlformats.org/officeDocument/2006/relationships/tags" Target="../tags/tag670.xml"/><Relationship Id="rId294" Type="http://schemas.openxmlformats.org/officeDocument/2006/relationships/tags" Target="../tags/tag691.xml"/><Relationship Id="rId308" Type="http://schemas.openxmlformats.org/officeDocument/2006/relationships/tags" Target="../tags/tag705.xml"/><Relationship Id="rId329" Type="http://schemas.openxmlformats.org/officeDocument/2006/relationships/tags" Target="../tags/tag726.xml"/><Relationship Id="rId47" Type="http://schemas.openxmlformats.org/officeDocument/2006/relationships/tags" Target="../tags/tag444.xml"/><Relationship Id="rId68" Type="http://schemas.openxmlformats.org/officeDocument/2006/relationships/tags" Target="../tags/tag465.xml"/><Relationship Id="rId89" Type="http://schemas.openxmlformats.org/officeDocument/2006/relationships/tags" Target="../tags/tag486.xml"/><Relationship Id="rId112" Type="http://schemas.openxmlformats.org/officeDocument/2006/relationships/tags" Target="../tags/tag509.xml"/><Relationship Id="rId133" Type="http://schemas.openxmlformats.org/officeDocument/2006/relationships/tags" Target="../tags/tag530.xml"/><Relationship Id="rId154" Type="http://schemas.openxmlformats.org/officeDocument/2006/relationships/tags" Target="../tags/tag551.xml"/><Relationship Id="rId175" Type="http://schemas.openxmlformats.org/officeDocument/2006/relationships/tags" Target="../tags/tag572.xml"/><Relationship Id="rId340" Type="http://schemas.openxmlformats.org/officeDocument/2006/relationships/tags" Target="../tags/tag737.xml"/><Relationship Id="rId196" Type="http://schemas.openxmlformats.org/officeDocument/2006/relationships/tags" Target="../tags/tag593.xml"/><Relationship Id="rId200" Type="http://schemas.openxmlformats.org/officeDocument/2006/relationships/tags" Target="../tags/tag597.xml"/><Relationship Id="rId16" Type="http://schemas.openxmlformats.org/officeDocument/2006/relationships/tags" Target="../tags/tag413.xml"/><Relationship Id="rId221" Type="http://schemas.openxmlformats.org/officeDocument/2006/relationships/tags" Target="../tags/tag618.xml"/><Relationship Id="rId242" Type="http://schemas.openxmlformats.org/officeDocument/2006/relationships/tags" Target="../tags/tag639.xml"/><Relationship Id="rId263" Type="http://schemas.openxmlformats.org/officeDocument/2006/relationships/tags" Target="../tags/tag660.xml"/><Relationship Id="rId284" Type="http://schemas.openxmlformats.org/officeDocument/2006/relationships/tags" Target="../tags/tag681.xml"/><Relationship Id="rId319" Type="http://schemas.openxmlformats.org/officeDocument/2006/relationships/tags" Target="../tags/tag716.xml"/><Relationship Id="rId37" Type="http://schemas.openxmlformats.org/officeDocument/2006/relationships/tags" Target="../tags/tag434.xml"/><Relationship Id="rId58" Type="http://schemas.openxmlformats.org/officeDocument/2006/relationships/tags" Target="../tags/tag455.xml"/><Relationship Id="rId79" Type="http://schemas.openxmlformats.org/officeDocument/2006/relationships/tags" Target="../tags/tag476.xml"/><Relationship Id="rId102" Type="http://schemas.openxmlformats.org/officeDocument/2006/relationships/tags" Target="../tags/tag499.xml"/><Relationship Id="rId123" Type="http://schemas.openxmlformats.org/officeDocument/2006/relationships/tags" Target="../tags/tag520.xml"/><Relationship Id="rId144" Type="http://schemas.openxmlformats.org/officeDocument/2006/relationships/tags" Target="../tags/tag541.xml"/><Relationship Id="rId330" Type="http://schemas.openxmlformats.org/officeDocument/2006/relationships/tags" Target="../tags/tag727.xml"/><Relationship Id="rId90" Type="http://schemas.openxmlformats.org/officeDocument/2006/relationships/tags" Target="../tags/tag487.xml"/><Relationship Id="rId165" Type="http://schemas.openxmlformats.org/officeDocument/2006/relationships/tags" Target="../tags/tag562.xml"/><Relationship Id="rId186" Type="http://schemas.openxmlformats.org/officeDocument/2006/relationships/tags" Target="../tags/tag583.xml"/><Relationship Id="rId351" Type="http://schemas.openxmlformats.org/officeDocument/2006/relationships/tags" Target="../tags/tag748.xml"/><Relationship Id="rId211" Type="http://schemas.openxmlformats.org/officeDocument/2006/relationships/tags" Target="../tags/tag608.xml"/><Relationship Id="rId232" Type="http://schemas.openxmlformats.org/officeDocument/2006/relationships/tags" Target="../tags/tag629.xml"/><Relationship Id="rId253" Type="http://schemas.openxmlformats.org/officeDocument/2006/relationships/tags" Target="../tags/tag650.xml"/><Relationship Id="rId274" Type="http://schemas.openxmlformats.org/officeDocument/2006/relationships/tags" Target="../tags/tag671.xml"/><Relationship Id="rId295" Type="http://schemas.openxmlformats.org/officeDocument/2006/relationships/tags" Target="../tags/tag692.xml"/><Relationship Id="rId309" Type="http://schemas.openxmlformats.org/officeDocument/2006/relationships/tags" Target="../tags/tag706.xml"/><Relationship Id="rId27" Type="http://schemas.openxmlformats.org/officeDocument/2006/relationships/tags" Target="../tags/tag424.xml"/><Relationship Id="rId48" Type="http://schemas.openxmlformats.org/officeDocument/2006/relationships/tags" Target="../tags/tag445.xml"/><Relationship Id="rId69" Type="http://schemas.openxmlformats.org/officeDocument/2006/relationships/tags" Target="../tags/tag466.xml"/><Relationship Id="rId113" Type="http://schemas.openxmlformats.org/officeDocument/2006/relationships/tags" Target="../tags/tag510.xml"/><Relationship Id="rId134" Type="http://schemas.openxmlformats.org/officeDocument/2006/relationships/tags" Target="../tags/tag531.xml"/><Relationship Id="rId320" Type="http://schemas.openxmlformats.org/officeDocument/2006/relationships/tags" Target="../tags/tag717.xml"/><Relationship Id="rId80" Type="http://schemas.openxmlformats.org/officeDocument/2006/relationships/tags" Target="../tags/tag477.xml"/><Relationship Id="rId155" Type="http://schemas.openxmlformats.org/officeDocument/2006/relationships/tags" Target="../tags/tag552.xml"/><Relationship Id="rId176" Type="http://schemas.openxmlformats.org/officeDocument/2006/relationships/tags" Target="../tags/tag573.xml"/><Relationship Id="rId197" Type="http://schemas.openxmlformats.org/officeDocument/2006/relationships/tags" Target="../tags/tag594.xml"/><Relationship Id="rId341" Type="http://schemas.openxmlformats.org/officeDocument/2006/relationships/tags" Target="../tags/tag738.xml"/><Relationship Id="rId201" Type="http://schemas.openxmlformats.org/officeDocument/2006/relationships/tags" Target="../tags/tag598.xml"/><Relationship Id="rId222" Type="http://schemas.openxmlformats.org/officeDocument/2006/relationships/tags" Target="../tags/tag619.xml"/><Relationship Id="rId243" Type="http://schemas.openxmlformats.org/officeDocument/2006/relationships/tags" Target="../tags/tag640.xml"/><Relationship Id="rId264" Type="http://schemas.openxmlformats.org/officeDocument/2006/relationships/tags" Target="../tags/tag661.xml"/><Relationship Id="rId285" Type="http://schemas.openxmlformats.org/officeDocument/2006/relationships/tags" Target="../tags/tag682.xml"/><Relationship Id="rId17" Type="http://schemas.openxmlformats.org/officeDocument/2006/relationships/tags" Target="../tags/tag414.xml"/><Relationship Id="rId38" Type="http://schemas.openxmlformats.org/officeDocument/2006/relationships/tags" Target="../tags/tag435.xml"/><Relationship Id="rId59" Type="http://schemas.openxmlformats.org/officeDocument/2006/relationships/tags" Target="../tags/tag456.xml"/><Relationship Id="rId103" Type="http://schemas.openxmlformats.org/officeDocument/2006/relationships/tags" Target="../tags/tag500.xml"/><Relationship Id="rId124" Type="http://schemas.openxmlformats.org/officeDocument/2006/relationships/tags" Target="../tags/tag521.xml"/><Relationship Id="rId310" Type="http://schemas.openxmlformats.org/officeDocument/2006/relationships/tags" Target="../tags/tag707.xml"/><Relationship Id="rId70" Type="http://schemas.openxmlformats.org/officeDocument/2006/relationships/tags" Target="../tags/tag467.xml"/><Relationship Id="rId91" Type="http://schemas.openxmlformats.org/officeDocument/2006/relationships/tags" Target="../tags/tag488.xml"/><Relationship Id="rId145" Type="http://schemas.openxmlformats.org/officeDocument/2006/relationships/tags" Target="../tags/tag542.xml"/><Relationship Id="rId166" Type="http://schemas.openxmlformats.org/officeDocument/2006/relationships/tags" Target="../tags/tag563.xml"/><Relationship Id="rId187" Type="http://schemas.openxmlformats.org/officeDocument/2006/relationships/tags" Target="../tags/tag584.xml"/><Relationship Id="rId331" Type="http://schemas.openxmlformats.org/officeDocument/2006/relationships/tags" Target="../tags/tag728.xml"/><Relationship Id="rId352" Type="http://schemas.openxmlformats.org/officeDocument/2006/relationships/tags" Target="../tags/tag749.xml"/><Relationship Id="rId1" Type="http://schemas.openxmlformats.org/officeDocument/2006/relationships/tags" Target="../tags/tag398.xml"/><Relationship Id="rId212" Type="http://schemas.openxmlformats.org/officeDocument/2006/relationships/tags" Target="../tags/tag609.xml"/><Relationship Id="rId233" Type="http://schemas.openxmlformats.org/officeDocument/2006/relationships/tags" Target="../tags/tag630.xml"/><Relationship Id="rId254" Type="http://schemas.openxmlformats.org/officeDocument/2006/relationships/tags" Target="../tags/tag651.xml"/><Relationship Id="rId28" Type="http://schemas.openxmlformats.org/officeDocument/2006/relationships/tags" Target="../tags/tag425.xml"/><Relationship Id="rId49" Type="http://schemas.openxmlformats.org/officeDocument/2006/relationships/tags" Target="../tags/tag446.xml"/><Relationship Id="rId114" Type="http://schemas.openxmlformats.org/officeDocument/2006/relationships/tags" Target="../tags/tag511.xml"/><Relationship Id="rId275" Type="http://schemas.openxmlformats.org/officeDocument/2006/relationships/tags" Target="../tags/tag672.xml"/><Relationship Id="rId296" Type="http://schemas.openxmlformats.org/officeDocument/2006/relationships/tags" Target="../tags/tag693.xml"/><Relationship Id="rId300" Type="http://schemas.openxmlformats.org/officeDocument/2006/relationships/tags" Target="../tags/tag697.xml"/><Relationship Id="rId60" Type="http://schemas.openxmlformats.org/officeDocument/2006/relationships/tags" Target="../tags/tag457.xml"/><Relationship Id="rId81" Type="http://schemas.openxmlformats.org/officeDocument/2006/relationships/tags" Target="../tags/tag478.xml"/><Relationship Id="rId135" Type="http://schemas.openxmlformats.org/officeDocument/2006/relationships/tags" Target="../tags/tag532.xml"/><Relationship Id="rId156" Type="http://schemas.openxmlformats.org/officeDocument/2006/relationships/tags" Target="../tags/tag553.xml"/><Relationship Id="rId177" Type="http://schemas.openxmlformats.org/officeDocument/2006/relationships/tags" Target="../tags/tag574.xml"/><Relationship Id="rId198" Type="http://schemas.openxmlformats.org/officeDocument/2006/relationships/tags" Target="../tags/tag595.xml"/><Relationship Id="rId321" Type="http://schemas.openxmlformats.org/officeDocument/2006/relationships/tags" Target="../tags/tag718.xml"/><Relationship Id="rId342" Type="http://schemas.openxmlformats.org/officeDocument/2006/relationships/tags" Target="../tags/tag739.xml"/><Relationship Id="rId202" Type="http://schemas.openxmlformats.org/officeDocument/2006/relationships/tags" Target="../tags/tag599.xml"/><Relationship Id="rId223" Type="http://schemas.openxmlformats.org/officeDocument/2006/relationships/tags" Target="../tags/tag620.xml"/><Relationship Id="rId244" Type="http://schemas.openxmlformats.org/officeDocument/2006/relationships/tags" Target="../tags/tag641.xml"/><Relationship Id="rId18" Type="http://schemas.openxmlformats.org/officeDocument/2006/relationships/tags" Target="../tags/tag415.xml"/><Relationship Id="rId39" Type="http://schemas.openxmlformats.org/officeDocument/2006/relationships/tags" Target="../tags/tag436.xml"/><Relationship Id="rId265" Type="http://schemas.openxmlformats.org/officeDocument/2006/relationships/tags" Target="../tags/tag662.xml"/><Relationship Id="rId286" Type="http://schemas.openxmlformats.org/officeDocument/2006/relationships/tags" Target="../tags/tag683.xml"/><Relationship Id="rId50" Type="http://schemas.openxmlformats.org/officeDocument/2006/relationships/tags" Target="../tags/tag447.xml"/><Relationship Id="rId104" Type="http://schemas.openxmlformats.org/officeDocument/2006/relationships/tags" Target="../tags/tag501.xml"/><Relationship Id="rId125" Type="http://schemas.openxmlformats.org/officeDocument/2006/relationships/tags" Target="../tags/tag522.xml"/><Relationship Id="rId146" Type="http://schemas.openxmlformats.org/officeDocument/2006/relationships/tags" Target="../tags/tag543.xml"/><Relationship Id="rId167" Type="http://schemas.openxmlformats.org/officeDocument/2006/relationships/tags" Target="../tags/tag564.xml"/><Relationship Id="rId188" Type="http://schemas.openxmlformats.org/officeDocument/2006/relationships/tags" Target="../tags/tag585.xml"/><Relationship Id="rId311" Type="http://schemas.openxmlformats.org/officeDocument/2006/relationships/tags" Target="../tags/tag708.xml"/><Relationship Id="rId332" Type="http://schemas.openxmlformats.org/officeDocument/2006/relationships/tags" Target="../tags/tag729.xml"/><Relationship Id="rId353" Type="http://schemas.openxmlformats.org/officeDocument/2006/relationships/tags" Target="../tags/tag750.xml"/><Relationship Id="rId71" Type="http://schemas.openxmlformats.org/officeDocument/2006/relationships/tags" Target="../tags/tag468.xml"/><Relationship Id="rId92" Type="http://schemas.openxmlformats.org/officeDocument/2006/relationships/tags" Target="../tags/tag489.xml"/><Relationship Id="rId213" Type="http://schemas.openxmlformats.org/officeDocument/2006/relationships/tags" Target="../tags/tag610.xml"/><Relationship Id="rId234" Type="http://schemas.openxmlformats.org/officeDocument/2006/relationships/tags" Target="../tags/tag631.xml"/><Relationship Id="rId2" Type="http://schemas.openxmlformats.org/officeDocument/2006/relationships/tags" Target="../tags/tag399.xml"/><Relationship Id="rId29" Type="http://schemas.openxmlformats.org/officeDocument/2006/relationships/tags" Target="../tags/tag426.xml"/><Relationship Id="rId255" Type="http://schemas.openxmlformats.org/officeDocument/2006/relationships/tags" Target="../tags/tag652.xml"/><Relationship Id="rId276" Type="http://schemas.openxmlformats.org/officeDocument/2006/relationships/tags" Target="../tags/tag673.xml"/><Relationship Id="rId297" Type="http://schemas.openxmlformats.org/officeDocument/2006/relationships/tags" Target="../tags/tag694.xml"/><Relationship Id="rId40" Type="http://schemas.openxmlformats.org/officeDocument/2006/relationships/tags" Target="../tags/tag437.xml"/><Relationship Id="rId115" Type="http://schemas.openxmlformats.org/officeDocument/2006/relationships/tags" Target="../tags/tag512.xml"/><Relationship Id="rId136" Type="http://schemas.openxmlformats.org/officeDocument/2006/relationships/tags" Target="../tags/tag533.xml"/><Relationship Id="rId157" Type="http://schemas.openxmlformats.org/officeDocument/2006/relationships/tags" Target="../tags/tag554.xml"/><Relationship Id="rId178" Type="http://schemas.openxmlformats.org/officeDocument/2006/relationships/tags" Target="../tags/tag575.xml"/><Relationship Id="rId301" Type="http://schemas.openxmlformats.org/officeDocument/2006/relationships/tags" Target="../tags/tag698.xml"/><Relationship Id="rId322" Type="http://schemas.openxmlformats.org/officeDocument/2006/relationships/tags" Target="../tags/tag719.xml"/><Relationship Id="rId343" Type="http://schemas.openxmlformats.org/officeDocument/2006/relationships/tags" Target="../tags/tag740.xml"/><Relationship Id="rId61" Type="http://schemas.openxmlformats.org/officeDocument/2006/relationships/tags" Target="../tags/tag458.xml"/><Relationship Id="rId82" Type="http://schemas.openxmlformats.org/officeDocument/2006/relationships/tags" Target="../tags/tag479.xml"/><Relationship Id="rId199" Type="http://schemas.openxmlformats.org/officeDocument/2006/relationships/tags" Target="../tags/tag596.xml"/><Relationship Id="rId203" Type="http://schemas.openxmlformats.org/officeDocument/2006/relationships/tags" Target="../tags/tag600.xml"/><Relationship Id="rId19" Type="http://schemas.openxmlformats.org/officeDocument/2006/relationships/tags" Target="../tags/tag416.xml"/><Relationship Id="rId224" Type="http://schemas.openxmlformats.org/officeDocument/2006/relationships/tags" Target="../tags/tag621.xml"/><Relationship Id="rId245" Type="http://schemas.openxmlformats.org/officeDocument/2006/relationships/tags" Target="../tags/tag642.xml"/><Relationship Id="rId266" Type="http://schemas.openxmlformats.org/officeDocument/2006/relationships/tags" Target="../tags/tag663.xml"/><Relationship Id="rId287" Type="http://schemas.openxmlformats.org/officeDocument/2006/relationships/tags" Target="../tags/tag684.xml"/><Relationship Id="rId30" Type="http://schemas.openxmlformats.org/officeDocument/2006/relationships/tags" Target="../tags/tag427.xml"/><Relationship Id="rId105" Type="http://schemas.openxmlformats.org/officeDocument/2006/relationships/tags" Target="../tags/tag502.xml"/><Relationship Id="rId126" Type="http://schemas.openxmlformats.org/officeDocument/2006/relationships/tags" Target="../tags/tag523.xml"/><Relationship Id="rId147" Type="http://schemas.openxmlformats.org/officeDocument/2006/relationships/tags" Target="../tags/tag544.xml"/><Relationship Id="rId168" Type="http://schemas.openxmlformats.org/officeDocument/2006/relationships/tags" Target="../tags/tag565.xml"/><Relationship Id="rId312" Type="http://schemas.openxmlformats.org/officeDocument/2006/relationships/tags" Target="../tags/tag709.xml"/><Relationship Id="rId333" Type="http://schemas.openxmlformats.org/officeDocument/2006/relationships/tags" Target="../tags/tag730.xml"/><Relationship Id="rId354" Type="http://schemas.openxmlformats.org/officeDocument/2006/relationships/tags" Target="../tags/tag751.xml"/><Relationship Id="rId51" Type="http://schemas.openxmlformats.org/officeDocument/2006/relationships/tags" Target="../tags/tag448.xml"/><Relationship Id="rId72" Type="http://schemas.openxmlformats.org/officeDocument/2006/relationships/tags" Target="../tags/tag469.xml"/><Relationship Id="rId93" Type="http://schemas.openxmlformats.org/officeDocument/2006/relationships/tags" Target="../tags/tag490.xml"/><Relationship Id="rId189" Type="http://schemas.openxmlformats.org/officeDocument/2006/relationships/tags" Target="../tags/tag586.xml"/><Relationship Id="rId3" Type="http://schemas.openxmlformats.org/officeDocument/2006/relationships/tags" Target="../tags/tag400.xml"/><Relationship Id="rId214" Type="http://schemas.openxmlformats.org/officeDocument/2006/relationships/tags" Target="../tags/tag611.xml"/><Relationship Id="rId235" Type="http://schemas.openxmlformats.org/officeDocument/2006/relationships/tags" Target="../tags/tag632.xml"/><Relationship Id="rId256" Type="http://schemas.openxmlformats.org/officeDocument/2006/relationships/tags" Target="../tags/tag653.xml"/><Relationship Id="rId277" Type="http://schemas.openxmlformats.org/officeDocument/2006/relationships/tags" Target="../tags/tag674.xml"/><Relationship Id="rId298" Type="http://schemas.openxmlformats.org/officeDocument/2006/relationships/tags" Target="../tags/tag695.xml"/><Relationship Id="rId116" Type="http://schemas.openxmlformats.org/officeDocument/2006/relationships/tags" Target="../tags/tag513.xml"/><Relationship Id="rId137" Type="http://schemas.openxmlformats.org/officeDocument/2006/relationships/tags" Target="../tags/tag534.xml"/><Relationship Id="rId158" Type="http://schemas.openxmlformats.org/officeDocument/2006/relationships/tags" Target="../tags/tag555.xml"/><Relationship Id="rId302" Type="http://schemas.openxmlformats.org/officeDocument/2006/relationships/tags" Target="../tags/tag699.xml"/><Relationship Id="rId323" Type="http://schemas.openxmlformats.org/officeDocument/2006/relationships/tags" Target="../tags/tag720.xml"/><Relationship Id="rId344" Type="http://schemas.openxmlformats.org/officeDocument/2006/relationships/tags" Target="../tags/tag741.xml"/><Relationship Id="rId20" Type="http://schemas.openxmlformats.org/officeDocument/2006/relationships/tags" Target="../tags/tag417.xml"/><Relationship Id="rId41" Type="http://schemas.openxmlformats.org/officeDocument/2006/relationships/tags" Target="../tags/tag438.xml"/><Relationship Id="rId62" Type="http://schemas.openxmlformats.org/officeDocument/2006/relationships/tags" Target="../tags/tag459.xml"/><Relationship Id="rId83" Type="http://schemas.openxmlformats.org/officeDocument/2006/relationships/tags" Target="../tags/tag480.xml"/><Relationship Id="rId179" Type="http://schemas.openxmlformats.org/officeDocument/2006/relationships/tags" Target="../tags/tag576.xml"/><Relationship Id="rId190" Type="http://schemas.openxmlformats.org/officeDocument/2006/relationships/tags" Target="../tags/tag587.xml"/><Relationship Id="rId204" Type="http://schemas.openxmlformats.org/officeDocument/2006/relationships/tags" Target="../tags/tag601.xml"/><Relationship Id="rId225" Type="http://schemas.openxmlformats.org/officeDocument/2006/relationships/tags" Target="../tags/tag622.xml"/><Relationship Id="rId246" Type="http://schemas.openxmlformats.org/officeDocument/2006/relationships/tags" Target="../tags/tag643.xml"/><Relationship Id="rId267" Type="http://schemas.openxmlformats.org/officeDocument/2006/relationships/tags" Target="../tags/tag664.xml"/><Relationship Id="rId288" Type="http://schemas.openxmlformats.org/officeDocument/2006/relationships/tags" Target="../tags/tag685.xml"/><Relationship Id="rId106" Type="http://schemas.openxmlformats.org/officeDocument/2006/relationships/tags" Target="../tags/tag503.xml"/><Relationship Id="rId127" Type="http://schemas.openxmlformats.org/officeDocument/2006/relationships/tags" Target="../tags/tag524.xml"/><Relationship Id="rId313" Type="http://schemas.openxmlformats.org/officeDocument/2006/relationships/tags" Target="../tags/tag710.xml"/><Relationship Id="rId10" Type="http://schemas.openxmlformats.org/officeDocument/2006/relationships/tags" Target="../tags/tag407.xml"/><Relationship Id="rId31" Type="http://schemas.openxmlformats.org/officeDocument/2006/relationships/tags" Target="../tags/tag428.xml"/><Relationship Id="rId52" Type="http://schemas.openxmlformats.org/officeDocument/2006/relationships/tags" Target="../tags/tag449.xml"/><Relationship Id="rId73" Type="http://schemas.openxmlformats.org/officeDocument/2006/relationships/tags" Target="../tags/tag470.xml"/><Relationship Id="rId94" Type="http://schemas.openxmlformats.org/officeDocument/2006/relationships/tags" Target="../tags/tag491.xml"/><Relationship Id="rId148" Type="http://schemas.openxmlformats.org/officeDocument/2006/relationships/tags" Target="../tags/tag545.xml"/><Relationship Id="rId169" Type="http://schemas.openxmlformats.org/officeDocument/2006/relationships/tags" Target="../tags/tag566.xml"/><Relationship Id="rId334" Type="http://schemas.openxmlformats.org/officeDocument/2006/relationships/tags" Target="../tags/tag731.xml"/><Relationship Id="rId355" Type="http://schemas.openxmlformats.org/officeDocument/2006/relationships/tags" Target="../tags/tag752.xml"/><Relationship Id="rId4" Type="http://schemas.openxmlformats.org/officeDocument/2006/relationships/tags" Target="../tags/tag401.xml"/><Relationship Id="rId180" Type="http://schemas.openxmlformats.org/officeDocument/2006/relationships/tags" Target="../tags/tag577.xml"/><Relationship Id="rId215" Type="http://schemas.openxmlformats.org/officeDocument/2006/relationships/tags" Target="../tags/tag612.xml"/><Relationship Id="rId236" Type="http://schemas.openxmlformats.org/officeDocument/2006/relationships/tags" Target="../tags/tag633.xml"/><Relationship Id="rId257" Type="http://schemas.openxmlformats.org/officeDocument/2006/relationships/tags" Target="../tags/tag654.xml"/><Relationship Id="rId278" Type="http://schemas.openxmlformats.org/officeDocument/2006/relationships/tags" Target="../tags/tag675.xml"/><Relationship Id="rId303" Type="http://schemas.openxmlformats.org/officeDocument/2006/relationships/tags" Target="../tags/tag700.xml"/><Relationship Id="rId42" Type="http://schemas.openxmlformats.org/officeDocument/2006/relationships/tags" Target="../tags/tag439.xml"/><Relationship Id="rId84" Type="http://schemas.openxmlformats.org/officeDocument/2006/relationships/tags" Target="../tags/tag481.xml"/><Relationship Id="rId138" Type="http://schemas.openxmlformats.org/officeDocument/2006/relationships/tags" Target="../tags/tag535.xml"/><Relationship Id="rId345" Type="http://schemas.openxmlformats.org/officeDocument/2006/relationships/tags" Target="../tags/tag742.xml"/><Relationship Id="rId191" Type="http://schemas.openxmlformats.org/officeDocument/2006/relationships/tags" Target="../tags/tag588.xml"/><Relationship Id="rId205" Type="http://schemas.openxmlformats.org/officeDocument/2006/relationships/tags" Target="../tags/tag602.xml"/><Relationship Id="rId247" Type="http://schemas.openxmlformats.org/officeDocument/2006/relationships/tags" Target="../tags/tag644.xml"/><Relationship Id="rId107" Type="http://schemas.openxmlformats.org/officeDocument/2006/relationships/tags" Target="../tags/tag504.xml"/><Relationship Id="rId289" Type="http://schemas.openxmlformats.org/officeDocument/2006/relationships/tags" Target="../tags/tag686.xml"/><Relationship Id="rId11" Type="http://schemas.openxmlformats.org/officeDocument/2006/relationships/tags" Target="../tags/tag408.xml"/><Relationship Id="rId53" Type="http://schemas.openxmlformats.org/officeDocument/2006/relationships/tags" Target="../tags/tag450.xml"/><Relationship Id="rId149" Type="http://schemas.openxmlformats.org/officeDocument/2006/relationships/tags" Target="../tags/tag546.xml"/><Relationship Id="rId314" Type="http://schemas.openxmlformats.org/officeDocument/2006/relationships/tags" Target="../tags/tag711.xml"/><Relationship Id="rId356" Type="http://schemas.openxmlformats.org/officeDocument/2006/relationships/slideLayout" Target="../slideLayouts/slideLayout2.xml"/><Relationship Id="rId95" Type="http://schemas.openxmlformats.org/officeDocument/2006/relationships/tags" Target="../tags/tag492.xml"/><Relationship Id="rId160" Type="http://schemas.openxmlformats.org/officeDocument/2006/relationships/tags" Target="../tags/tag557.xml"/><Relationship Id="rId216" Type="http://schemas.openxmlformats.org/officeDocument/2006/relationships/tags" Target="../tags/tag613.xml"/><Relationship Id="rId258" Type="http://schemas.openxmlformats.org/officeDocument/2006/relationships/tags" Target="../tags/tag655.xml"/><Relationship Id="rId22" Type="http://schemas.openxmlformats.org/officeDocument/2006/relationships/tags" Target="../tags/tag419.xml"/><Relationship Id="rId64" Type="http://schemas.openxmlformats.org/officeDocument/2006/relationships/tags" Target="../tags/tag461.xml"/><Relationship Id="rId118" Type="http://schemas.openxmlformats.org/officeDocument/2006/relationships/tags" Target="../tags/tag515.xml"/><Relationship Id="rId325" Type="http://schemas.openxmlformats.org/officeDocument/2006/relationships/tags" Target="../tags/tag722.xml"/><Relationship Id="rId171" Type="http://schemas.openxmlformats.org/officeDocument/2006/relationships/tags" Target="../tags/tag568.xml"/><Relationship Id="rId227" Type="http://schemas.openxmlformats.org/officeDocument/2006/relationships/tags" Target="../tags/tag624.xml"/><Relationship Id="rId269" Type="http://schemas.openxmlformats.org/officeDocument/2006/relationships/tags" Target="../tags/tag666.xml"/><Relationship Id="rId33" Type="http://schemas.openxmlformats.org/officeDocument/2006/relationships/tags" Target="../tags/tag430.xml"/><Relationship Id="rId129" Type="http://schemas.openxmlformats.org/officeDocument/2006/relationships/tags" Target="../tags/tag526.xml"/><Relationship Id="rId280" Type="http://schemas.openxmlformats.org/officeDocument/2006/relationships/tags" Target="../tags/tag677.xml"/><Relationship Id="rId336" Type="http://schemas.openxmlformats.org/officeDocument/2006/relationships/tags" Target="../tags/tag733.xml"/><Relationship Id="rId75" Type="http://schemas.openxmlformats.org/officeDocument/2006/relationships/tags" Target="../tags/tag472.xml"/><Relationship Id="rId140" Type="http://schemas.openxmlformats.org/officeDocument/2006/relationships/tags" Target="../tags/tag537.xml"/><Relationship Id="rId182" Type="http://schemas.openxmlformats.org/officeDocument/2006/relationships/tags" Target="../tags/tag579.xml"/><Relationship Id="rId6" Type="http://schemas.openxmlformats.org/officeDocument/2006/relationships/tags" Target="../tags/tag403.xml"/><Relationship Id="rId238" Type="http://schemas.openxmlformats.org/officeDocument/2006/relationships/tags" Target="../tags/tag635.xml"/><Relationship Id="rId291" Type="http://schemas.openxmlformats.org/officeDocument/2006/relationships/tags" Target="../tags/tag688.xml"/><Relationship Id="rId305" Type="http://schemas.openxmlformats.org/officeDocument/2006/relationships/tags" Target="../tags/tag702.xml"/><Relationship Id="rId347" Type="http://schemas.openxmlformats.org/officeDocument/2006/relationships/tags" Target="../tags/tag744.xml"/><Relationship Id="rId44" Type="http://schemas.openxmlformats.org/officeDocument/2006/relationships/tags" Target="../tags/tag441.xml"/><Relationship Id="rId86" Type="http://schemas.openxmlformats.org/officeDocument/2006/relationships/tags" Target="../tags/tag483.xml"/><Relationship Id="rId151" Type="http://schemas.openxmlformats.org/officeDocument/2006/relationships/tags" Target="../tags/tag548.xml"/><Relationship Id="rId193" Type="http://schemas.openxmlformats.org/officeDocument/2006/relationships/tags" Target="../tags/tag590.xml"/><Relationship Id="rId207" Type="http://schemas.openxmlformats.org/officeDocument/2006/relationships/tags" Target="../tags/tag604.xml"/><Relationship Id="rId249" Type="http://schemas.openxmlformats.org/officeDocument/2006/relationships/tags" Target="../tags/tag646.xml"/><Relationship Id="rId13" Type="http://schemas.openxmlformats.org/officeDocument/2006/relationships/tags" Target="../tags/tag410.xml"/><Relationship Id="rId109" Type="http://schemas.openxmlformats.org/officeDocument/2006/relationships/tags" Target="../tags/tag506.xml"/><Relationship Id="rId260" Type="http://schemas.openxmlformats.org/officeDocument/2006/relationships/tags" Target="../tags/tag657.xml"/><Relationship Id="rId316" Type="http://schemas.openxmlformats.org/officeDocument/2006/relationships/tags" Target="../tags/tag713.xml"/><Relationship Id="rId55" Type="http://schemas.openxmlformats.org/officeDocument/2006/relationships/tags" Target="../tags/tag452.xml"/><Relationship Id="rId97" Type="http://schemas.openxmlformats.org/officeDocument/2006/relationships/tags" Target="../tags/tag494.xml"/><Relationship Id="rId120" Type="http://schemas.openxmlformats.org/officeDocument/2006/relationships/tags" Target="../tags/tag517.xml"/><Relationship Id="rId358" Type="http://schemas.openxmlformats.org/officeDocument/2006/relationships/image" Target="../media/image45.png"/><Relationship Id="rId162" Type="http://schemas.openxmlformats.org/officeDocument/2006/relationships/tags" Target="../tags/tag559.xml"/><Relationship Id="rId218" Type="http://schemas.openxmlformats.org/officeDocument/2006/relationships/tags" Target="../tags/tag615.xml"/><Relationship Id="rId271" Type="http://schemas.openxmlformats.org/officeDocument/2006/relationships/tags" Target="../tags/tag668.xml"/><Relationship Id="rId24" Type="http://schemas.openxmlformats.org/officeDocument/2006/relationships/tags" Target="../tags/tag421.xml"/><Relationship Id="rId66" Type="http://schemas.openxmlformats.org/officeDocument/2006/relationships/tags" Target="../tags/tag463.xml"/><Relationship Id="rId131" Type="http://schemas.openxmlformats.org/officeDocument/2006/relationships/tags" Target="../tags/tag528.xml"/><Relationship Id="rId327" Type="http://schemas.openxmlformats.org/officeDocument/2006/relationships/tags" Target="../tags/tag724.xml"/><Relationship Id="rId173" Type="http://schemas.openxmlformats.org/officeDocument/2006/relationships/tags" Target="../tags/tag570.xml"/><Relationship Id="rId229" Type="http://schemas.openxmlformats.org/officeDocument/2006/relationships/tags" Target="../tags/tag626.xml"/><Relationship Id="rId240" Type="http://schemas.openxmlformats.org/officeDocument/2006/relationships/tags" Target="../tags/tag637.xml"/><Relationship Id="rId35" Type="http://schemas.openxmlformats.org/officeDocument/2006/relationships/tags" Target="../tags/tag432.xml"/><Relationship Id="rId77" Type="http://schemas.openxmlformats.org/officeDocument/2006/relationships/tags" Target="../tags/tag474.xml"/><Relationship Id="rId100" Type="http://schemas.openxmlformats.org/officeDocument/2006/relationships/tags" Target="../tags/tag497.xml"/><Relationship Id="rId282" Type="http://schemas.openxmlformats.org/officeDocument/2006/relationships/tags" Target="../tags/tag679.xml"/><Relationship Id="rId338" Type="http://schemas.openxmlformats.org/officeDocument/2006/relationships/tags" Target="../tags/tag735.xml"/><Relationship Id="rId8" Type="http://schemas.openxmlformats.org/officeDocument/2006/relationships/tags" Target="../tags/tag405.xml"/><Relationship Id="rId142" Type="http://schemas.openxmlformats.org/officeDocument/2006/relationships/tags" Target="../tags/tag539.xml"/><Relationship Id="rId184" Type="http://schemas.openxmlformats.org/officeDocument/2006/relationships/tags" Target="../tags/tag581.xml"/><Relationship Id="rId251" Type="http://schemas.openxmlformats.org/officeDocument/2006/relationships/tags" Target="../tags/tag64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54.xml"/><Relationship Id="rId1" Type="http://schemas.openxmlformats.org/officeDocument/2006/relationships/tags" Target="../tags/tag753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3" Type="http://schemas.openxmlformats.org/officeDocument/2006/relationships/tags" Target="../tags/tag767.xml"/><Relationship Id="rId18" Type="http://schemas.openxmlformats.org/officeDocument/2006/relationships/tags" Target="../tags/tag772.xml"/><Relationship Id="rId26" Type="http://schemas.openxmlformats.org/officeDocument/2006/relationships/tags" Target="../tags/tag780.xml"/><Relationship Id="rId39" Type="http://schemas.openxmlformats.org/officeDocument/2006/relationships/tags" Target="../tags/tag793.xml"/><Relationship Id="rId21" Type="http://schemas.openxmlformats.org/officeDocument/2006/relationships/tags" Target="../tags/tag775.xml"/><Relationship Id="rId34" Type="http://schemas.openxmlformats.org/officeDocument/2006/relationships/tags" Target="../tags/tag788.xml"/><Relationship Id="rId42" Type="http://schemas.openxmlformats.org/officeDocument/2006/relationships/tags" Target="../tags/tag796.xml"/><Relationship Id="rId47" Type="http://schemas.openxmlformats.org/officeDocument/2006/relationships/notesSlide" Target="../notesSlides/notesSlide28.xml"/><Relationship Id="rId7" Type="http://schemas.openxmlformats.org/officeDocument/2006/relationships/tags" Target="../tags/tag761.xml"/><Relationship Id="rId2" Type="http://schemas.openxmlformats.org/officeDocument/2006/relationships/tags" Target="../tags/tag756.xml"/><Relationship Id="rId16" Type="http://schemas.openxmlformats.org/officeDocument/2006/relationships/tags" Target="../tags/tag770.xml"/><Relationship Id="rId29" Type="http://schemas.openxmlformats.org/officeDocument/2006/relationships/tags" Target="../tags/tag783.xml"/><Relationship Id="rId1" Type="http://schemas.openxmlformats.org/officeDocument/2006/relationships/tags" Target="../tags/tag755.xml"/><Relationship Id="rId6" Type="http://schemas.openxmlformats.org/officeDocument/2006/relationships/tags" Target="../tags/tag760.xml"/><Relationship Id="rId11" Type="http://schemas.openxmlformats.org/officeDocument/2006/relationships/tags" Target="../tags/tag765.xml"/><Relationship Id="rId24" Type="http://schemas.openxmlformats.org/officeDocument/2006/relationships/tags" Target="../tags/tag778.xml"/><Relationship Id="rId32" Type="http://schemas.openxmlformats.org/officeDocument/2006/relationships/tags" Target="../tags/tag786.xml"/><Relationship Id="rId37" Type="http://schemas.openxmlformats.org/officeDocument/2006/relationships/tags" Target="../tags/tag791.xml"/><Relationship Id="rId40" Type="http://schemas.openxmlformats.org/officeDocument/2006/relationships/tags" Target="../tags/tag794.xml"/><Relationship Id="rId45" Type="http://schemas.openxmlformats.org/officeDocument/2006/relationships/tags" Target="../tags/tag799.xml"/><Relationship Id="rId5" Type="http://schemas.openxmlformats.org/officeDocument/2006/relationships/tags" Target="../tags/tag759.xml"/><Relationship Id="rId15" Type="http://schemas.openxmlformats.org/officeDocument/2006/relationships/tags" Target="../tags/tag769.xml"/><Relationship Id="rId23" Type="http://schemas.openxmlformats.org/officeDocument/2006/relationships/tags" Target="../tags/tag777.xml"/><Relationship Id="rId28" Type="http://schemas.openxmlformats.org/officeDocument/2006/relationships/tags" Target="../tags/tag782.xml"/><Relationship Id="rId36" Type="http://schemas.openxmlformats.org/officeDocument/2006/relationships/tags" Target="../tags/tag790.xml"/><Relationship Id="rId10" Type="http://schemas.openxmlformats.org/officeDocument/2006/relationships/tags" Target="../tags/tag764.xml"/><Relationship Id="rId19" Type="http://schemas.openxmlformats.org/officeDocument/2006/relationships/tags" Target="../tags/tag773.xml"/><Relationship Id="rId31" Type="http://schemas.openxmlformats.org/officeDocument/2006/relationships/tags" Target="../tags/tag785.xml"/><Relationship Id="rId44" Type="http://schemas.openxmlformats.org/officeDocument/2006/relationships/tags" Target="../tags/tag798.xml"/><Relationship Id="rId4" Type="http://schemas.openxmlformats.org/officeDocument/2006/relationships/tags" Target="../tags/tag758.xml"/><Relationship Id="rId9" Type="http://schemas.openxmlformats.org/officeDocument/2006/relationships/tags" Target="../tags/tag763.xml"/><Relationship Id="rId14" Type="http://schemas.openxmlformats.org/officeDocument/2006/relationships/tags" Target="../tags/tag768.xml"/><Relationship Id="rId22" Type="http://schemas.openxmlformats.org/officeDocument/2006/relationships/tags" Target="../tags/tag776.xml"/><Relationship Id="rId27" Type="http://schemas.openxmlformats.org/officeDocument/2006/relationships/tags" Target="../tags/tag781.xml"/><Relationship Id="rId30" Type="http://schemas.openxmlformats.org/officeDocument/2006/relationships/tags" Target="../tags/tag784.xml"/><Relationship Id="rId35" Type="http://schemas.openxmlformats.org/officeDocument/2006/relationships/tags" Target="../tags/tag789.xml"/><Relationship Id="rId43" Type="http://schemas.openxmlformats.org/officeDocument/2006/relationships/tags" Target="../tags/tag797.xml"/><Relationship Id="rId8" Type="http://schemas.openxmlformats.org/officeDocument/2006/relationships/tags" Target="../tags/tag762.xml"/><Relationship Id="rId3" Type="http://schemas.openxmlformats.org/officeDocument/2006/relationships/tags" Target="../tags/tag757.xml"/><Relationship Id="rId12" Type="http://schemas.openxmlformats.org/officeDocument/2006/relationships/tags" Target="../tags/tag766.xml"/><Relationship Id="rId17" Type="http://schemas.openxmlformats.org/officeDocument/2006/relationships/tags" Target="../tags/tag771.xml"/><Relationship Id="rId25" Type="http://schemas.openxmlformats.org/officeDocument/2006/relationships/tags" Target="../tags/tag779.xml"/><Relationship Id="rId33" Type="http://schemas.openxmlformats.org/officeDocument/2006/relationships/tags" Target="../tags/tag787.xml"/><Relationship Id="rId38" Type="http://schemas.openxmlformats.org/officeDocument/2006/relationships/tags" Target="../tags/tag792.xml"/><Relationship Id="rId46" Type="http://schemas.openxmlformats.org/officeDocument/2006/relationships/slideLayout" Target="../slideLayouts/slideLayout2.xml"/><Relationship Id="rId20" Type="http://schemas.openxmlformats.org/officeDocument/2006/relationships/tags" Target="../tags/tag774.xml"/><Relationship Id="rId41" Type="http://schemas.openxmlformats.org/officeDocument/2006/relationships/tags" Target="../tags/tag795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807.xml"/><Relationship Id="rId3" Type="http://schemas.openxmlformats.org/officeDocument/2006/relationships/tags" Target="../tags/tag802.xml"/><Relationship Id="rId7" Type="http://schemas.openxmlformats.org/officeDocument/2006/relationships/tags" Target="../tags/tag806.xml"/><Relationship Id="rId12" Type="http://schemas.openxmlformats.org/officeDocument/2006/relationships/image" Target="../media/image48.png"/><Relationship Id="rId2" Type="http://schemas.openxmlformats.org/officeDocument/2006/relationships/tags" Target="../tags/tag801.xml"/><Relationship Id="rId1" Type="http://schemas.openxmlformats.org/officeDocument/2006/relationships/tags" Target="../tags/tag800.xml"/><Relationship Id="rId6" Type="http://schemas.openxmlformats.org/officeDocument/2006/relationships/tags" Target="../tags/tag805.xml"/><Relationship Id="rId11" Type="http://schemas.openxmlformats.org/officeDocument/2006/relationships/image" Target="../media/image47.png"/><Relationship Id="rId5" Type="http://schemas.openxmlformats.org/officeDocument/2006/relationships/tags" Target="../tags/tag804.xml"/><Relationship Id="rId10" Type="http://schemas.openxmlformats.org/officeDocument/2006/relationships/notesSlide" Target="../notesSlides/notesSlide29.xml"/><Relationship Id="rId4" Type="http://schemas.openxmlformats.org/officeDocument/2006/relationships/tags" Target="../tags/tag803.xml"/><Relationship Id="rId9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arxiv.org/abs/2501.19393" TargetMode="External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695300E9-4C4C-7719-CE2E-0861AA366E3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 descr="背景图案&#10;&#10;AI 生成的内容可能不正确。">
            <a:extLst>
              <a:ext uri="{FF2B5EF4-FFF2-40B4-BE49-F238E27FC236}">
                <a16:creationId xmlns:a16="http://schemas.microsoft.com/office/drawing/2014/main" id="{B38B7F52-1F85-2AD4-0246-55843B56FD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631" cy="68580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42CCB89-1B79-C3C3-0CAA-D300ACE643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787" y="368257"/>
            <a:ext cx="1612222" cy="453939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7256E14B-9FE6-5AD7-4EE6-AFF7F2799D31}"/>
              </a:ext>
            </a:extLst>
          </p:cNvPr>
          <p:cNvSpPr txBox="1"/>
          <p:nvPr/>
        </p:nvSpPr>
        <p:spPr>
          <a:xfrm>
            <a:off x="371355" y="1890445"/>
            <a:ext cx="112249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altLang="zh-CN" sz="4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Challenges in LLM Inference Infrastructure</a:t>
            </a:r>
            <a:r>
              <a:rPr lang="zh-CN" altLang="en-US" sz="4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" altLang="zh-CN" sz="4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and How Networks Can Help</a:t>
            </a:r>
            <a:endParaRPr lang="zh-CN" altLang="en-US" sz="4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3355ECC6-28D6-8793-7139-FEF0DB3CF77A}"/>
              </a:ext>
            </a:extLst>
          </p:cNvPr>
          <p:cNvSpPr txBox="1"/>
          <p:nvPr/>
        </p:nvSpPr>
        <p:spPr>
          <a:xfrm>
            <a:off x="411787" y="3479643"/>
            <a:ext cx="20631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gradFill>
                  <a:gsLst>
                    <a:gs pos="0">
                      <a:srgbClr val="40F2CC"/>
                    </a:gs>
                    <a:gs pos="100000">
                      <a:srgbClr val="0076FF"/>
                    </a:gs>
                  </a:gsLst>
                  <a:lin ang="2700000" scaled="0"/>
                </a:gra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Yibo</a:t>
            </a:r>
            <a:r>
              <a:rPr lang="zh-CN" altLang="en-US" sz="2400" dirty="0">
                <a:gradFill>
                  <a:gsLst>
                    <a:gs pos="0">
                      <a:srgbClr val="40F2CC"/>
                    </a:gs>
                    <a:gs pos="100000">
                      <a:srgbClr val="0076FF"/>
                    </a:gs>
                  </a:gsLst>
                  <a:lin ang="2700000" scaled="0"/>
                </a:gra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400" dirty="0">
                <a:gradFill>
                  <a:gsLst>
                    <a:gs pos="0">
                      <a:srgbClr val="40F2CC"/>
                    </a:gs>
                    <a:gs pos="100000">
                      <a:srgbClr val="0076FF"/>
                    </a:gs>
                  </a:gsLst>
                  <a:lin ang="2700000" scaled="0"/>
                </a:gra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Zhu</a:t>
            </a:r>
          </a:p>
          <a:p>
            <a:r>
              <a:rPr lang="en-US" altLang="zh-CN" sz="2400" dirty="0">
                <a:gradFill>
                  <a:gsLst>
                    <a:gs pos="0">
                      <a:srgbClr val="40F2CC"/>
                    </a:gs>
                    <a:gs pos="100000">
                      <a:srgbClr val="0076FF"/>
                    </a:gs>
                  </a:gsLst>
                  <a:lin ang="2700000" scaled="0"/>
                </a:gra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CTO,</a:t>
            </a:r>
            <a:r>
              <a:rPr lang="zh-CN" altLang="en-US" sz="2400" dirty="0">
                <a:gradFill>
                  <a:gsLst>
                    <a:gs pos="0">
                      <a:srgbClr val="40F2CC"/>
                    </a:gs>
                    <a:gs pos="100000">
                      <a:srgbClr val="0076FF"/>
                    </a:gs>
                  </a:gsLst>
                  <a:lin ang="2700000" scaled="0"/>
                </a:gra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400" dirty="0" err="1">
                <a:gradFill>
                  <a:gsLst>
                    <a:gs pos="0">
                      <a:srgbClr val="40F2CC"/>
                    </a:gs>
                    <a:gs pos="100000">
                      <a:srgbClr val="0076FF"/>
                    </a:gs>
                  </a:gsLst>
                  <a:lin ang="2700000" scaled="0"/>
                </a:gra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StepFun</a:t>
            </a:r>
            <a:endParaRPr lang="zh-CN" altLang="en-US" sz="2400" dirty="0">
              <a:gradFill>
                <a:gsLst>
                  <a:gs pos="0">
                    <a:srgbClr val="40F2CC"/>
                  </a:gs>
                  <a:gs pos="100000">
                    <a:srgbClr val="0076FF"/>
                  </a:gs>
                </a:gsLst>
                <a:lin ang="2700000" scaled="0"/>
              </a:gra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0E5FEDC7-BEBC-75DA-1BF7-85C9F9305216}"/>
              </a:ext>
            </a:extLst>
          </p:cNvPr>
          <p:cNvSpPr txBox="1"/>
          <p:nvPr/>
        </p:nvSpPr>
        <p:spPr>
          <a:xfrm>
            <a:off x="371355" y="6238394"/>
            <a:ext cx="14590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August</a:t>
            </a:r>
            <a:r>
              <a:rPr lang="zh-CN" altLang="en-US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en-US" altLang="zh-CN" sz="1200" b="1" baseline="30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</a:t>
            </a:r>
            <a:r>
              <a:rPr lang="en-US" altLang="zh-CN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2026</a:t>
            </a:r>
            <a:endParaRPr lang="zh-CN" altLang="en-US" sz="1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278335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A48E09-886C-3F7F-EC1F-E95ADDB13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Evaluation:</a:t>
            </a:r>
            <a:r>
              <a:rPr kumimoji="1" lang="zh-CN" altLang="en-US" dirty="0"/>
              <a:t> </a:t>
            </a:r>
            <a:r>
              <a:rPr kumimoji="1" lang="en-US" altLang="zh-CN" dirty="0"/>
              <a:t>Double</a:t>
            </a:r>
            <a:r>
              <a:rPr kumimoji="1" lang="zh-CN" altLang="en-US" dirty="0"/>
              <a:t> </a:t>
            </a:r>
            <a:r>
              <a:rPr kumimoji="1" lang="en-US" altLang="zh-CN" dirty="0"/>
              <a:t>Per-GPU</a:t>
            </a:r>
            <a:r>
              <a:rPr kumimoji="1" lang="zh-CN" altLang="en-US" dirty="0"/>
              <a:t> </a:t>
            </a:r>
            <a:r>
              <a:rPr kumimoji="1" lang="en-US" altLang="zh-CN" dirty="0"/>
              <a:t>Throughput</a:t>
            </a:r>
            <a:r>
              <a:rPr kumimoji="1" lang="zh-CN" altLang="en-US" dirty="0"/>
              <a:t> </a:t>
            </a:r>
            <a:r>
              <a:rPr kumimoji="1" lang="en-US" altLang="zh-CN" dirty="0"/>
              <a:t>under</a:t>
            </a:r>
            <a:r>
              <a:rPr kumimoji="1" lang="zh-CN" altLang="en-US" dirty="0"/>
              <a:t> </a:t>
            </a:r>
            <a:r>
              <a:rPr kumimoji="1" lang="en-US" altLang="zh-CN" dirty="0"/>
              <a:t>SLO</a:t>
            </a:r>
            <a:endParaRPr kumimoji="1" lang="zh-CN" altLang="en-US" dirty="0"/>
          </a:p>
        </p:txBody>
      </p:sp>
      <p:pic>
        <p:nvPicPr>
          <p:cNvPr id="3" name="Google Shape;340;p25">
            <a:extLst>
              <a:ext uri="{FF2B5EF4-FFF2-40B4-BE49-F238E27FC236}">
                <a16:creationId xmlns:a16="http://schemas.microsoft.com/office/drawing/2014/main" id="{736B897D-46A3-C735-9F04-AD791B2642B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5058" y="1579807"/>
            <a:ext cx="3021027" cy="1965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341;p25">
            <a:extLst>
              <a:ext uri="{FF2B5EF4-FFF2-40B4-BE49-F238E27FC236}">
                <a16:creationId xmlns:a16="http://schemas.microsoft.com/office/drawing/2014/main" id="{6DAD6C03-C0D0-409F-7B07-446D58138C5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82248" y="1567760"/>
            <a:ext cx="2698404" cy="1965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342;p25">
            <a:extLst>
              <a:ext uri="{FF2B5EF4-FFF2-40B4-BE49-F238E27FC236}">
                <a16:creationId xmlns:a16="http://schemas.microsoft.com/office/drawing/2014/main" id="{7875D438-4F49-75DB-8997-81F3DA61F459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21882" y="1976727"/>
            <a:ext cx="3021028" cy="133804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344;p25">
            <a:extLst>
              <a:ext uri="{FF2B5EF4-FFF2-40B4-BE49-F238E27FC236}">
                <a16:creationId xmlns:a16="http://schemas.microsoft.com/office/drawing/2014/main" id="{A810B335-C973-560D-A7C5-79D8D1FDD5A3}"/>
              </a:ext>
            </a:extLst>
          </p:cNvPr>
          <p:cNvSpPr txBox="1"/>
          <p:nvPr/>
        </p:nvSpPr>
        <p:spPr>
          <a:xfrm>
            <a:off x="7354421" y="1434971"/>
            <a:ext cx="3611007" cy="657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zh-CN" sz="1800" dirty="0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Colocation</a:t>
            </a:r>
            <a:endParaRPr dirty="0"/>
          </a:p>
        </p:txBody>
      </p:sp>
      <p:grpSp>
        <p:nvGrpSpPr>
          <p:cNvPr id="7" name="Google Shape;345;p25">
            <a:extLst>
              <a:ext uri="{FF2B5EF4-FFF2-40B4-BE49-F238E27FC236}">
                <a16:creationId xmlns:a16="http://schemas.microsoft.com/office/drawing/2014/main" id="{9AB13CA0-8763-4DC3-A402-DB9685C1F216}"/>
              </a:ext>
            </a:extLst>
          </p:cNvPr>
          <p:cNvGrpSpPr/>
          <p:nvPr/>
        </p:nvGrpSpPr>
        <p:grpSpPr>
          <a:xfrm>
            <a:off x="981777" y="3841069"/>
            <a:ext cx="10400693" cy="1873932"/>
            <a:chOff x="457200" y="3412350"/>
            <a:chExt cx="8640825" cy="1556850"/>
          </a:xfrm>
        </p:grpSpPr>
        <p:pic>
          <p:nvPicPr>
            <p:cNvPr id="8" name="Google Shape;346;p25">
              <a:extLst>
                <a:ext uri="{FF2B5EF4-FFF2-40B4-BE49-F238E27FC236}">
                  <a16:creationId xmlns:a16="http://schemas.microsoft.com/office/drawing/2014/main" id="{5281F6EF-43F5-E9A6-36D2-E486B1C3C8D4}"/>
                </a:ext>
              </a:extLst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457200" y="3434850"/>
              <a:ext cx="2904325" cy="1534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Google Shape;347;p25">
              <a:extLst>
                <a:ext uri="{FF2B5EF4-FFF2-40B4-BE49-F238E27FC236}">
                  <a16:creationId xmlns:a16="http://schemas.microsoft.com/office/drawing/2014/main" id="{7D8C5F2B-17E6-56A1-2D74-BD5668181A7E}"/>
                </a:ext>
              </a:extLst>
            </p:cNvPr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361525" y="3412350"/>
              <a:ext cx="3192729" cy="1556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Google Shape;348;p25">
              <a:extLst>
                <a:ext uri="{FF2B5EF4-FFF2-40B4-BE49-F238E27FC236}">
                  <a16:creationId xmlns:a16="http://schemas.microsoft.com/office/drawing/2014/main" id="{A9C658CA-6412-7FD4-A18B-D2BF1BAD1F4B}"/>
                </a:ext>
              </a:extLst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5405075" y="3788725"/>
              <a:ext cx="3692950" cy="10464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Google Shape;349;p25">
              <a:extLst>
                <a:ext uri="{FF2B5EF4-FFF2-40B4-BE49-F238E27FC236}">
                  <a16:creationId xmlns:a16="http://schemas.microsoft.com/office/drawing/2014/main" id="{92963861-76C5-526D-3F32-1C9F6CF1BC1B}"/>
                </a:ext>
              </a:extLst>
            </p:cNvPr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4486275" y="3472275"/>
              <a:ext cx="1359225" cy="3472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Google Shape;350;p25">
              <a:extLst>
                <a:ext uri="{FF2B5EF4-FFF2-40B4-BE49-F238E27FC236}">
                  <a16:creationId xmlns:a16="http://schemas.microsoft.com/office/drawing/2014/main" id="{6718E4CC-0104-5AEC-F200-CBBD6D2423DF}"/>
                </a:ext>
              </a:extLst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5053450" y="4209425"/>
              <a:ext cx="434062" cy="3472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Google Shape;351;p25">
              <a:extLst>
                <a:ext uri="{FF2B5EF4-FFF2-40B4-BE49-F238E27FC236}">
                  <a16:creationId xmlns:a16="http://schemas.microsoft.com/office/drawing/2014/main" id="{A9233A20-2D6A-74C4-332D-46CD21C609F4}"/>
                </a:ext>
              </a:extLst>
            </p:cNvPr>
            <p:cNvSpPr txBox="1"/>
            <p:nvPr/>
          </p:nvSpPr>
          <p:spPr>
            <a:xfrm>
              <a:off x="5818475" y="3414663"/>
              <a:ext cx="30000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1200"/>
                </a:spcAft>
                <a:buNone/>
              </a:pPr>
              <a:r>
                <a:rPr lang="zh-CN" sz="1800" dirty="0">
                  <a:solidFill>
                    <a:schemeClr val="dk2"/>
                  </a:solidFill>
                  <a:latin typeface="Lexend"/>
                  <a:ea typeface="Lexend"/>
                  <a:cs typeface="Lexend"/>
                  <a:sym typeface="Lexend"/>
                </a:rPr>
                <a:t>Disaggregation (2P1D)</a:t>
              </a:r>
              <a:endParaRPr dirty="0"/>
            </a:p>
          </p:txBody>
        </p:sp>
        <p:pic>
          <p:nvPicPr>
            <p:cNvPr id="14" name="Google Shape;352;p25">
              <a:extLst>
                <a:ext uri="{FF2B5EF4-FFF2-40B4-BE49-F238E27FC236}">
                  <a16:creationId xmlns:a16="http://schemas.microsoft.com/office/drawing/2014/main" id="{DE52BBA2-75CA-AC85-6905-903288A0FB07}"/>
                </a:ext>
              </a:extLst>
            </p:cNvPr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6640563" y="3876375"/>
              <a:ext cx="1355836" cy="304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Google Shape;353;p25">
              <a:extLst>
                <a:ext uri="{FF2B5EF4-FFF2-40B4-BE49-F238E27FC236}">
                  <a16:creationId xmlns:a16="http://schemas.microsoft.com/office/drawing/2014/main" id="{2E96295D-916A-FBE8-7AC8-C009D58FFC06}"/>
                </a:ext>
              </a:extLst>
            </p:cNvPr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7982575" y="3876375"/>
              <a:ext cx="835900" cy="304800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6" name="Google Shape;343;p25">
            <a:extLst>
              <a:ext uri="{FF2B5EF4-FFF2-40B4-BE49-F238E27FC236}">
                <a16:creationId xmlns:a16="http://schemas.microsoft.com/office/drawing/2014/main" id="{C52F9ED5-E03E-D683-BF86-D1F9D48F12ED}"/>
              </a:ext>
            </a:extLst>
          </p:cNvPr>
          <p:cNvCxnSpPr>
            <a:cxnSpLocks/>
          </p:cNvCxnSpPr>
          <p:nvPr/>
        </p:nvCxnSpPr>
        <p:spPr>
          <a:xfrm>
            <a:off x="946545" y="3462829"/>
            <a:ext cx="8942050" cy="1"/>
          </a:xfrm>
          <a:prstGeom prst="straightConnector1">
            <a:avLst/>
          </a:prstGeom>
          <a:noFill/>
          <a:ln w="19050" cap="flat" cmpd="sng">
            <a:solidFill>
              <a:srgbClr val="6D9EEB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551134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8621799-BE71-567B-6D1F-13EA8E1AA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Behind-the-Scene</a:t>
            </a:r>
            <a:r>
              <a:rPr kumimoji="1" lang="zh-CN" altLang="en-US" dirty="0"/>
              <a:t> </a:t>
            </a:r>
            <a:r>
              <a:rPr kumimoji="1" lang="en-US" altLang="zh-CN" dirty="0"/>
              <a:t>Story:</a:t>
            </a:r>
            <a:r>
              <a:rPr kumimoji="1" lang="zh-CN" altLang="en-US" dirty="0"/>
              <a:t> </a:t>
            </a:r>
            <a:r>
              <a:rPr kumimoji="1" lang="en-US" altLang="zh-CN" dirty="0"/>
              <a:t>Challenges</a:t>
            </a:r>
            <a:r>
              <a:rPr kumimoji="1" lang="zh-CN" altLang="en-US" dirty="0"/>
              <a:t> </a:t>
            </a:r>
            <a:r>
              <a:rPr kumimoji="1" lang="en-US" altLang="zh-CN" dirty="0"/>
              <a:t>Raised</a:t>
            </a:r>
            <a:r>
              <a:rPr kumimoji="1" lang="zh-CN" altLang="en-US" dirty="0"/>
              <a:t> </a:t>
            </a:r>
            <a:r>
              <a:rPr kumimoji="1" lang="en-US" altLang="zh-CN" dirty="0"/>
              <a:t>by</a:t>
            </a:r>
            <a:r>
              <a:rPr kumimoji="1" lang="zh-CN" altLang="en-US" dirty="0"/>
              <a:t> </a:t>
            </a:r>
            <a:r>
              <a:rPr kumimoji="1" lang="en-US" altLang="zh-CN" dirty="0"/>
              <a:t>OSDI</a:t>
            </a:r>
            <a:r>
              <a:rPr kumimoji="1" lang="zh-CN" altLang="en-US" dirty="0"/>
              <a:t> </a:t>
            </a:r>
            <a:r>
              <a:rPr kumimoji="1" lang="en-US" altLang="zh-CN" dirty="0"/>
              <a:t>Reviewers</a:t>
            </a:r>
            <a:endParaRPr kumimoji="1" lang="zh-CN" altLang="en-US" dirty="0"/>
          </a:p>
        </p:txBody>
      </p:sp>
      <p:pic>
        <p:nvPicPr>
          <p:cNvPr id="3" name="Picture 2" descr="Image">
            <a:extLst>
              <a:ext uri="{FF2B5EF4-FFF2-40B4-BE49-F238E27FC236}">
                <a16:creationId xmlns:a16="http://schemas.microsoft.com/office/drawing/2014/main" id="{AA831285-2DFF-3F27-5472-2D92CCCB10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337" y="1410348"/>
            <a:ext cx="5372486" cy="368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0C54B530-FEBB-6CB1-B7FF-AFFF664CFF79}"/>
              </a:ext>
            </a:extLst>
          </p:cNvPr>
          <p:cNvSpPr txBox="1"/>
          <p:nvPr/>
        </p:nvSpPr>
        <p:spPr>
          <a:xfrm>
            <a:off x="6454148" y="1621420"/>
            <a:ext cx="509783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/>
              <a:t>Chunked prefill</a:t>
            </a:r>
            <a:r>
              <a:rPr lang="zh-CN" altLang="en-US" sz="2000" dirty="0"/>
              <a:t> </a:t>
            </a:r>
            <a:r>
              <a:rPr lang="en-US" altLang="zh-CN" sz="2000" dirty="0"/>
              <a:t>splits</a:t>
            </a:r>
            <a:r>
              <a:rPr lang="zh-CN" altLang="en-US" sz="2000" dirty="0"/>
              <a:t> </a:t>
            </a:r>
            <a:r>
              <a:rPr lang="en-US" altLang="zh-CN" sz="2000" dirty="0"/>
              <a:t>a</a:t>
            </a:r>
            <a:r>
              <a:rPr lang="zh-CN" altLang="en-US" sz="2000" dirty="0"/>
              <a:t> </a:t>
            </a:r>
            <a:r>
              <a:rPr lang="en-US" altLang="zh-CN" sz="2000" dirty="0"/>
              <a:t>big</a:t>
            </a:r>
            <a:r>
              <a:rPr lang="zh-CN" altLang="en-US" sz="2000" dirty="0"/>
              <a:t> </a:t>
            </a:r>
            <a:r>
              <a:rPr lang="en-US" altLang="zh-CN" sz="2000" dirty="0"/>
              <a:t>prefill</a:t>
            </a:r>
            <a:r>
              <a:rPr lang="zh-CN" altLang="en-US" sz="2000" dirty="0"/>
              <a:t> </a:t>
            </a:r>
            <a:r>
              <a:rPr lang="en-US" altLang="zh-CN" sz="2000" dirty="0"/>
              <a:t>request</a:t>
            </a:r>
            <a:r>
              <a:rPr lang="zh-CN" altLang="en-US" sz="2000" dirty="0"/>
              <a:t> </a:t>
            </a:r>
            <a:r>
              <a:rPr lang="en-US" altLang="zh-CN" sz="2000" dirty="0"/>
              <a:t>into</a:t>
            </a:r>
            <a:r>
              <a:rPr lang="zh-CN" altLang="en-US" sz="2000" dirty="0"/>
              <a:t> </a:t>
            </a:r>
            <a:r>
              <a:rPr lang="en-US" altLang="zh-CN" sz="2000" dirty="0"/>
              <a:t>multiple</a:t>
            </a:r>
            <a:r>
              <a:rPr lang="zh-CN" altLang="en-US" sz="2000" dirty="0"/>
              <a:t> </a:t>
            </a:r>
            <a:r>
              <a:rPr lang="en-US" altLang="zh-CN" sz="2000" dirty="0"/>
              <a:t>chunks,</a:t>
            </a:r>
            <a:r>
              <a:rPr lang="zh-CN" altLang="en-US" sz="2000" dirty="0"/>
              <a:t> </a:t>
            </a:r>
            <a:r>
              <a:rPr lang="en-US" altLang="zh-CN" sz="2000" dirty="0"/>
              <a:t>and</a:t>
            </a:r>
            <a:r>
              <a:rPr lang="zh-CN" altLang="en-US" sz="2000" dirty="0"/>
              <a:t> </a:t>
            </a:r>
            <a:r>
              <a:rPr lang="en-US" altLang="zh-CN" sz="2000" dirty="0"/>
              <a:t>batches</a:t>
            </a:r>
            <a:r>
              <a:rPr lang="zh-CN" altLang="en-US" sz="2000" dirty="0"/>
              <a:t> </a:t>
            </a:r>
            <a:r>
              <a:rPr lang="en-US" altLang="zh-CN" sz="2000" dirty="0"/>
              <a:t>prefill</a:t>
            </a:r>
            <a:r>
              <a:rPr lang="zh-CN" altLang="en-US" sz="2000" dirty="0"/>
              <a:t> </a:t>
            </a:r>
            <a:r>
              <a:rPr lang="en-US" altLang="zh-CN" sz="2000" dirty="0"/>
              <a:t>chunks</a:t>
            </a:r>
            <a:r>
              <a:rPr lang="zh-CN" altLang="en-US" sz="2000" dirty="0"/>
              <a:t> </a:t>
            </a:r>
            <a:r>
              <a:rPr lang="en-US" altLang="zh-CN" sz="2000" dirty="0"/>
              <a:t>with</a:t>
            </a:r>
            <a:r>
              <a:rPr lang="zh-CN" altLang="en-US" sz="2000" dirty="0"/>
              <a:t> </a:t>
            </a:r>
            <a:r>
              <a:rPr lang="en-US" altLang="zh-CN" sz="2000" dirty="0"/>
              <a:t>other</a:t>
            </a:r>
            <a:r>
              <a:rPr lang="zh-CN" altLang="en-US" sz="2000" dirty="0"/>
              <a:t> </a:t>
            </a:r>
            <a:r>
              <a:rPr lang="en-US" altLang="zh-CN" sz="2000" dirty="0"/>
              <a:t>requests’</a:t>
            </a:r>
            <a:r>
              <a:rPr lang="zh-CN" altLang="en-US" sz="2000" dirty="0"/>
              <a:t> </a:t>
            </a:r>
            <a:r>
              <a:rPr lang="en-US" altLang="zh-CN" sz="2000" dirty="0"/>
              <a:t>decode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/>
              <a:t>Alleviate</a:t>
            </a:r>
            <a:r>
              <a:rPr lang="zh-CN" altLang="en-US" sz="2000" dirty="0"/>
              <a:t> </a:t>
            </a:r>
            <a:r>
              <a:rPr lang="en-US" altLang="zh-CN" sz="2000" dirty="0"/>
              <a:t>the</a:t>
            </a:r>
            <a:r>
              <a:rPr lang="zh-CN" altLang="en-US" sz="2000" dirty="0"/>
              <a:t> </a:t>
            </a:r>
            <a:r>
              <a:rPr lang="en-US" altLang="zh-CN" sz="2000" dirty="0"/>
              <a:t>SLO</a:t>
            </a:r>
            <a:r>
              <a:rPr lang="zh-CN" altLang="en-US" sz="2000" dirty="0"/>
              <a:t> </a:t>
            </a:r>
            <a:r>
              <a:rPr lang="en-US" altLang="zh-CN" sz="2000" dirty="0"/>
              <a:t>problem;</a:t>
            </a:r>
            <a:r>
              <a:rPr lang="zh-CN" altLang="en-US" sz="2000" dirty="0"/>
              <a:t> </a:t>
            </a:r>
            <a:r>
              <a:rPr lang="en-US" altLang="zh-CN" sz="2000" dirty="0"/>
              <a:t>is</a:t>
            </a:r>
            <a:r>
              <a:rPr lang="zh-CN" altLang="en-US" sz="2000" dirty="0"/>
              <a:t> </a:t>
            </a:r>
            <a:r>
              <a:rPr lang="en-US" altLang="zh-CN" sz="2000" dirty="0"/>
              <a:t>easier</a:t>
            </a:r>
            <a:r>
              <a:rPr lang="zh-CN" altLang="en-US" sz="2000" dirty="0"/>
              <a:t> </a:t>
            </a:r>
            <a:r>
              <a:rPr lang="en-US" altLang="zh-CN" sz="2000" dirty="0"/>
              <a:t>to</a:t>
            </a:r>
            <a:r>
              <a:rPr lang="zh-CN" altLang="en-US" sz="2000" dirty="0"/>
              <a:t> </a:t>
            </a:r>
            <a:r>
              <a:rPr lang="en-US" altLang="zh-CN" sz="2000" dirty="0"/>
              <a:t>implement;</a:t>
            </a:r>
            <a:r>
              <a:rPr lang="zh-CN" altLang="en-US" sz="2000" dirty="0"/>
              <a:t> </a:t>
            </a:r>
            <a:r>
              <a:rPr lang="en-US" altLang="zh-CN" sz="2000" dirty="0"/>
              <a:t>no</a:t>
            </a:r>
            <a:r>
              <a:rPr lang="zh-CN" altLang="en-US" sz="2000" dirty="0"/>
              <a:t> </a:t>
            </a:r>
            <a:r>
              <a:rPr lang="en-US" altLang="zh-CN" sz="2000" dirty="0"/>
              <a:t>communication</a:t>
            </a:r>
            <a:r>
              <a:rPr lang="zh-CN" altLang="en-US" sz="2000" dirty="0"/>
              <a:t> </a:t>
            </a:r>
            <a:r>
              <a:rPr lang="en-US" altLang="zh-CN" sz="2000" dirty="0"/>
              <a:t>needed;</a:t>
            </a:r>
            <a:r>
              <a:rPr lang="zh-CN" altLang="en-US" sz="2000" dirty="0"/>
              <a:t> </a:t>
            </a:r>
            <a:r>
              <a:rPr lang="en-US" altLang="zh-CN" sz="2000" dirty="0"/>
              <a:t>earlier</a:t>
            </a:r>
            <a:r>
              <a:rPr lang="zh-CN" altLang="en-US" sz="2000" dirty="0"/>
              <a:t> </a:t>
            </a:r>
            <a:r>
              <a:rPr lang="en-US" altLang="zh-CN" sz="2000" dirty="0"/>
              <a:t>to</a:t>
            </a:r>
            <a:r>
              <a:rPr lang="zh-CN" altLang="en-US" sz="2000" dirty="0"/>
              <a:t> </a:t>
            </a:r>
            <a:r>
              <a:rPr lang="en-US" altLang="zh-CN" sz="2000" dirty="0"/>
              <a:t>be</a:t>
            </a:r>
            <a:r>
              <a:rPr lang="zh-CN" altLang="en-US" sz="2000" dirty="0"/>
              <a:t> </a:t>
            </a:r>
            <a:r>
              <a:rPr lang="en-US" altLang="zh-CN" sz="2000" dirty="0"/>
              <a:t>merged</a:t>
            </a:r>
            <a:r>
              <a:rPr lang="zh-CN" altLang="en-US" sz="2000" dirty="0"/>
              <a:t> </a:t>
            </a:r>
            <a:r>
              <a:rPr lang="en-US" altLang="zh-CN" sz="2000" dirty="0"/>
              <a:t>into</a:t>
            </a:r>
            <a:r>
              <a:rPr lang="zh-CN" altLang="en-US" sz="2000" dirty="0"/>
              <a:t> </a:t>
            </a:r>
            <a:r>
              <a:rPr lang="en-US" altLang="zh-CN" sz="2000" dirty="0" err="1"/>
              <a:t>vLLM</a:t>
            </a:r>
            <a:endParaRPr lang="en-US" altLang="zh-CN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/>
              <a:t>Invoked</a:t>
            </a:r>
            <a:r>
              <a:rPr lang="zh-CN" altLang="en-US" sz="2000" dirty="0"/>
              <a:t> </a:t>
            </a:r>
            <a:r>
              <a:rPr lang="en-US" altLang="zh-CN" sz="2000" dirty="0"/>
              <a:t>debates;</a:t>
            </a:r>
            <a:r>
              <a:rPr lang="zh-CN" altLang="en-US" sz="2000" dirty="0"/>
              <a:t> </a:t>
            </a:r>
            <a:r>
              <a:rPr lang="en-US" altLang="zh-CN" sz="2000" dirty="0"/>
              <a:t>delayed</a:t>
            </a:r>
            <a:r>
              <a:rPr lang="zh-CN" altLang="en-US" sz="2000" dirty="0"/>
              <a:t> </a:t>
            </a:r>
            <a:r>
              <a:rPr lang="en-US" altLang="zh-CN" sz="2000" dirty="0"/>
              <a:t>the</a:t>
            </a:r>
            <a:r>
              <a:rPr lang="zh-CN" altLang="en-US" sz="2000" dirty="0"/>
              <a:t> </a:t>
            </a:r>
            <a:r>
              <a:rPr lang="en-US" altLang="zh-CN" sz="2000" dirty="0"/>
              <a:t>adoption</a:t>
            </a:r>
            <a:r>
              <a:rPr lang="zh-CN" altLang="en-US" sz="2000" dirty="0"/>
              <a:t> </a:t>
            </a:r>
            <a:r>
              <a:rPr lang="en-US" altLang="zh-CN" sz="2000" dirty="0"/>
              <a:t>of</a:t>
            </a:r>
            <a:r>
              <a:rPr lang="zh-CN" altLang="en-US" sz="2000" dirty="0"/>
              <a:t> </a:t>
            </a:r>
            <a:r>
              <a:rPr lang="en-US" altLang="zh-CN" sz="2000" dirty="0"/>
              <a:t>PD</a:t>
            </a:r>
            <a:r>
              <a:rPr lang="zh-CN" altLang="en-US" sz="2000" dirty="0"/>
              <a:t> </a:t>
            </a:r>
            <a:r>
              <a:rPr lang="en-US" altLang="zh-CN" sz="2000" dirty="0"/>
              <a:t>disaggregation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b="1" dirty="0"/>
              <a:t>In</a:t>
            </a:r>
            <a:r>
              <a:rPr lang="zh-CN" altLang="en-US" sz="2000" b="1" dirty="0"/>
              <a:t> </a:t>
            </a:r>
            <a:r>
              <a:rPr lang="en-US" altLang="zh-CN" sz="2000" b="1" dirty="0"/>
              <a:t>the</a:t>
            </a:r>
            <a:r>
              <a:rPr lang="zh-CN" altLang="en-US" sz="2000" b="1" dirty="0"/>
              <a:t> </a:t>
            </a:r>
            <a:r>
              <a:rPr lang="en-US" altLang="zh-CN" sz="2000" b="1" dirty="0"/>
              <a:t>end,</a:t>
            </a:r>
            <a:r>
              <a:rPr lang="zh-CN" altLang="en-US" sz="2000" b="1" dirty="0"/>
              <a:t> </a:t>
            </a:r>
            <a:r>
              <a:rPr lang="en-US" altLang="zh-CN" sz="2000" b="1" dirty="0"/>
              <a:t>PD</a:t>
            </a:r>
            <a:r>
              <a:rPr lang="zh-CN" altLang="en-US" sz="2000" b="1" dirty="0"/>
              <a:t> </a:t>
            </a:r>
            <a:r>
              <a:rPr lang="en-US" altLang="zh-CN" sz="2000" b="1" dirty="0"/>
              <a:t>disaggregation</a:t>
            </a:r>
            <a:r>
              <a:rPr lang="zh-CN" altLang="en-US" sz="2000" b="1" dirty="0"/>
              <a:t> </a:t>
            </a:r>
            <a:r>
              <a:rPr lang="en-US" altLang="zh-CN" sz="2000" b="1" dirty="0"/>
              <a:t>stands</a:t>
            </a:r>
            <a:r>
              <a:rPr lang="zh-CN" altLang="en-US" sz="2000" b="1" dirty="0"/>
              <a:t> </a:t>
            </a:r>
            <a:r>
              <a:rPr lang="en-US" altLang="zh-CN" sz="2000" b="1" dirty="0"/>
              <a:t>and</a:t>
            </a:r>
            <a:r>
              <a:rPr lang="zh-CN" altLang="en-US" sz="2000" b="1" dirty="0"/>
              <a:t> </a:t>
            </a:r>
            <a:r>
              <a:rPr lang="en-US" altLang="zh-CN" sz="2000" b="1" dirty="0"/>
              <a:t>gets</a:t>
            </a:r>
            <a:r>
              <a:rPr lang="zh-CN" altLang="en-US" sz="2000" b="1" dirty="0"/>
              <a:t> </a:t>
            </a:r>
            <a:r>
              <a:rPr lang="en-US" altLang="zh-CN" sz="2000" b="1" dirty="0"/>
              <a:t>widely-adopted</a:t>
            </a:r>
            <a:endParaRPr lang="zh-CN" altLang="en-US" sz="2000" b="1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893D9236-BB51-2F22-A90F-2E6BF3EEDB17}"/>
              </a:ext>
            </a:extLst>
          </p:cNvPr>
          <p:cNvSpPr txBox="1"/>
          <p:nvPr/>
        </p:nvSpPr>
        <p:spPr>
          <a:xfrm>
            <a:off x="640019" y="5094923"/>
            <a:ext cx="52418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SARATHI: Efficient LLM Inference by Piggybacking Decodes with Chunked Prefills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79966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0528553-093A-1BFD-7B13-B84B0E309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Additional</a:t>
            </a:r>
            <a:r>
              <a:rPr kumimoji="1" lang="zh-CN" altLang="en-US" dirty="0"/>
              <a:t> </a:t>
            </a:r>
            <a:r>
              <a:rPr kumimoji="1" lang="en-US" altLang="zh-CN" dirty="0"/>
              <a:t>Gain</a:t>
            </a:r>
            <a:r>
              <a:rPr kumimoji="1" lang="zh-CN" altLang="en-US" dirty="0"/>
              <a:t> </a:t>
            </a:r>
            <a:r>
              <a:rPr kumimoji="1" lang="en-US" altLang="zh-CN" dirty="0"/>
              <a:t>from</a:t>
            </a:r>
            <a:r>
              <a:rPr kumimoji="1" lang="zh-CN" altLang="en-US" dirty="0"/>
              <a:t> </a:t>
            </a:r>
            <a:r>
              <a:rPr kumimoji="1" lang="en-US" altLang="zh-CN" dirty="0"/>
              <a:t>PD</a:t>
            </a:r>
            <a:r>
              <a:rPr kumimoji="1" lang="zh-CN" altLang="en-US" dirty="0"/>
              <a:t> </a:t>
            </a:r>
            <a:r>
              <a:rPr kumimoji="1" lang="en-US" altLang="zh-CN" dirty="0"/>
              <a:t>Disaggregation</a:t>
            </a:r>
            <a:r>
              <a:rPr kumimoji="1" lang="zh-CN" altLang="en-US" dirty="0"/>
              <a:t> </a:t>
            </a:r>
            <a:r>
              <a:rPr kumimoji="1" lang="en-US" altLang="zh-CN" dirty="0"/>
              <a:t>+</a:t>
            </a:r>
            <a:r>
              <a:rPr kumimoji="1" lang="zh-CN" altLang="en-US" dirty="0"/>
              <a:t> </a:t>
            </a:r>
            <a:r>
              <a:rPr kumimoji="1" lang="en-US" altLang="zh-CN" dirty="0"/>
              <a:t>Heterogeneous</a:t>
            </a:r>
            <a:r>
              <a:rPr kumimoji="1" lang="zh-CN" altLang="en-US" dirty="0"/>
              <a:t> </a:t>
            </a:r>
            <a:r>
              <a:rPr kumimoji="1" lang="en-US" altLang="zh-CN" dirty="0"/>
              <a:t>GPUs</a:t>
            </a:r>
            <a:endParaRPr kumimoji="1" lang="zh-CN" altLang="en-US" dirty="0"/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DF3AD12B-E69E-6A81-C8CA-FA750AEF3C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0228084"/>
              </p:ext>
            </p:extLst>
          </p:nvPr>
        </p:nvGraphicFramePr>
        <p:xfrm>
          <a:off x="230693" y="2821720"/>
          <a:ext cx="4206225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1234">
                  <a:extLst>
                    <a:ext uri="{9D8B030D-6E8A-4147-A177-3AD203B41FA5}">
                      <a16:colId xmlns:a16="http://schemas.microsoft.com/office/drawing/2014/main" val="208007726"/>
                    </a:ext>
                  </a:extLst>
                </a:gridCol>
                <a:gridCol w="1174172">
                  <a:extLst>
                    <a:ext uri="{9D8B030D-6E8A-4147-A177-3AD203B41FA5}">
                      <a16:colId xmlns:a16="http://schemas.microsoft.com/office/drawing/2014/main" val="1956543202"/>
                    </a:ext>
                  </a:extLst>
                </a:gridCol>
                <a:gridCol w="1350819">
                  <a:extLst>
                    <a:ext uri="{9D8B030D-6E8A-4147-A177-3AD203B41FA5}">
                      <a16:colId xmlns:a16="http://schemas.microsoft.com/office/drawing/2014/main" val="18381135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Relative</a:t>
                      </a:r>
                      <a:r>
                        <a:rPr lang="zh-CN" altLang="en-US" dirty="0"/>
                        <a:t> </a:t>
                      </a:r>
                      <a:r>
                        <a:rPr lang="en-US" altLang="zh-CN" dirty="0"/>
                        <a:t>value</a:t>
                      </a:r>
                      <a:r>
                        <a:rPr lang="zh-CN" altLang="en-US" dirty="0"/>
                        <a:t> </a:t>
                      </a:r>
                      <a:r>
                        <a:rPr lang="en-US" altLang="zh-CN" dirty="0"/>
                        <a:t>for</a:t>
                      </a:r>
                      <a:r>
                        <a:rPr lang="zh-CN" altLang="en-US" dirty="0"/>
                        <a:t> </a:t>
                      </a:r>
                      <a:r>
                        <a:rPr lang="en-US" altLang="zh-CN" dirty="0"/>
                        <a:t>money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Compute</a:t>
                      </a:r>
                      <a:r>
                        <a:rPr lang="zh-CN" altLang="en-US" dirty="0"/>
                        <a:t> </a:t>
                      </a:r>
                      <a:r>
                        <a:rPr lang="en-US" altLang="zh-CN" dirty="0"/>
                        <a:t>FLOPs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Memory</a:t>
                      </a:r>
                      <a:r>
                        <a:rPr lang="zh-CN" altLang="en-US" dirty="0"/>
                        <a:t> </a:t>
                      </a:r>
                      <a:r>
                        <a:rPr lang="en-US" altLang="zh-CN" dirty="0"/>
                        <a:t>bandwidth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2910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H100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~2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~0.25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49066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H20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3108572"/>
                  </a:ext>
                </a:extLst>
              </a:tr>
            </a:tbl>
          </a:graphicData>
        </a:graphic>
      </p:graphicFrame>
      <p:sp>
        <p:nvSpPr>
          <p:cNvPr id="7" name="文本框 6">
            <a:extLst>
              <a:ext uri="{FF2B5EF4-FFF2-40B4-BE49-F238E27FC236}">
                <a16:creationId xmlns:a16="http://schemas.microsoft.com/office/drawing/2014/main" id="{4F795C62-B528-BFD9-A77E-CA57FA2C858F}"/>
              </a:ext>
            </a:extLst>
          </p:cNvPr>
          <p:cNvSpPr txBox="1"/>
          <p:nvPr/>
        </p:nvSpPr>
        <p:spPr>
          <a:xfrm>
            <a:off x="159926" y="4177449"/>
            <a:ext cx="4786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+mn-ea"/>
              </a:rPr>
              <a:t>GPU’s value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depends on different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resources</a:t>
            </a:r>
            <a:endParaRPr lang="zh-CN" altLang="en-US" dirty="0">
              <a:latin typeface="+mn-ea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7D60636-BBE7-A3ED-CBA7-FC05BA401F11}"/>
              </a:ext>
            </a:extLst>
          </p:cNvPr>
          <p:cNvSpPr txBox="1"/>
          <p:nvPr/>
        </p:nvSpPr>
        <p:spPr>
          <a:xfrm>
            <a:off x="4946287" y="1587678"/>
            <a:ext cx="38537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>
                <a:latin typeface="+mn-ea"/>
              </a:rPr>
              <a:t>Model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i="1" dirty="0">
                <a:latin typeface="+mn-ea"/>
              </a:rPr>
              <a:t>A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prefill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i="1" dirty="0" err="1">
                <a:latin typeface="+mn-ea"/>
              </a:rPr>
              <a:t>p</a:t>
            </a:r>
            <a:r>
              <a:rPr lang="en-US" altLang="zh-CN" i="1" baseline="-25000" dirty="0" err="1">
                <a:latin typeface="+mn-ea"/>
              </a:rPr>
              <a:t>A</a:t>
            </a:r>
            <a:r>
              <a:rPr lang="zh-CN" altLang="en-US" i="1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: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FLOPs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>
                <a:latin typeface="+mn-ea"/>
              </a:rPr>
              <a:t>Model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i="1" dirty="0">
                <a:latin typeface="+mn-ea"/>
              </a:rPr>
              <a:t>A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decode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i="1" dirty="0" err="1">
                <a:latin typeface="+mn-ea"/>
              </a:rPr>
              <a:t>d</a:t>
            </a:r>
            <a:r>
              <a:rPr lang="en-US" altLang="zh-CN" i="1" baseline="-25000" dirty="0" err="1">
                <a:latin typeface="+mn-ea"/>
              </a:rPr>
              <a:t>A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: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bandwidth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>
                <a:latin typeface="+mn-ea"/>
              </a:rPr>
              <a:t>App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i="1" dirty="0">
                <a:latin typeface="+mn-ea"/>
              </a:rPr>
              <a:t>X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average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input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length: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i="1" dirty="0" err="1">
                <a:latin typeface="+mn-ea"/>
              </a:rPr>
              <a:t>i</a:t>
            </a:r>
            <a:r>
              <a:rPr lang="en-US" altLang="zh-CN" i="1" baseline="-25000" dirty="0" err="1">
                <a:latin typeface="+mn-ea"/>
              </a:rPr>
              <a:t>X</a:t>
            </a:r>
            <a:endParaRPr lang="en-US" altLang="zh-CN" baseline="-25000" dirty="0">
              <a:latin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>
                <a:latin typeface="+mn-ea"/>
              </a:rPr>
              <a:t>App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i="1" dirty="0">
                <a:latin typeface="+mn-ea"/>
              </a:rPr>
              <a:t>X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average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output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length: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i="1" dirty="0" err="1">
                <a:latin typeface="+mn-ea"/>
              </a:rPr>
              <a:t>o</a:t>
            </a:r>
            <a:r>
              <a:rPr lang="en-US" altLang="zh-CN" i="1" baseline="-25000" dirty="0" err="1">
                <a:latin typeface="+mn-ea"/>
              </a:rPr>
              <a:t>X</a:t>
            </a:r>
            <a:endParaRPr lang="zh-CN" altLang="en-US" i="1" baseline="-25000" dirty="0">
              <a:latin typeface="+mn-ea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8E3DE08-C871-DC18-36A4-E5F337981BED}"/>
              </a:ext>
            </a:extLst>
          </p:cNvPr>
          <p:cNvSpPr txBox="1"/>
          <p:nvPr/>
        </p:nvSpPr>
        <p:spPr>
          <a:xfrm>
            <a:off x="9081653" y="3381593"/>
            <a:ext cx="29800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+mn-ea"/>
              </a:rPr>
              <a:t>Optimal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setup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is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better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than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100%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H100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or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100%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H20</a:t>
            </a:r>
            <a:endParaRPr lang="zh-CN" altLang="en-US" dirty="0">
              <a:latin typeface="+mn-ea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CAC1B0A3-49E7-628A-FD63-DEF1E0D71601}"/>
              </a:ext>
            </a:extLst>
          </p:cNvPr>
          <p:cNvSpPr txBox="1"/>
          <p:nvPr/>
        </p:nvSpPr>
        <p:spPr>
          <a:xfrm>
            <a:off x="4946287" y="4467606"/>
            <a:ext cx="38537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>
                <a:latin typeface="+mn-ea"/>
              </a:rPr>
              <a:t>Model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i="1" dirty="0">
                <a:latin typeface="+mn-ea"/>
              </a:rPr>
              <a:t>B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prefill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i="1" dirty="0" err="1">
                <a:latin typeface="+mn-ea"/>
              </a:rPr>
              <a:t>p</a:t>
            </a:r>
            <a:r>
              <a:rPr lang="en-US" altLang="zh-CN" i="1" baseline="-25000" dirty="0" err="1">
                <a:latin typeface="+mn-ea"/>
              </a:rPr>
              <a:t>B</a:t>
            </a:r>
            <a:r>
              <a:rPr lang="zh-CN" altLang="en-US" i="1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: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FLOPs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>
                <a:latin typeface="+mn-ea"/>
              </a:rPr>
              <a:t>Model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i="1" dirty="0">
                <a:latin typeface="+mn-ea"/>
              </a:rPr>
              <a:t>B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decode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i="1" dirty="0">
                <a:latin typeface="+mn-ea"/>
              </a:rPr>
              <a:t>d</a:t>
            </a:r>
            <a:r>
              <a:rPr lang="en-US" altLang="zh-CN" i="1" baseline="-25000" dirty="0">
                <a:latin typeface="+mn-ea"/>
              </a:rPr>
              <a:t>B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: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bandwidth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>
                <a:latin typeface="+mn-ea"/>
              </a:rPr>
              <a:t>App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i="1" dirty="0">
                <a:latin typeface="+mn-ea"/>
              </a:rPr>
              <a:t>Y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average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input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length: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i="1" dirty="0" err="1">
                <a:latin typeface="+mn-ea"/>
              </a:rPr>
              <a:t>i</a:t>
            </a:r>
            <a:r>
              <a:rPr lang="en-US" altLang="zh-CN" i="1" baseline="-25000" dirty="0" err="1">
                <a:latin typeface="+mn-ea"/>
              </a:rPr>
              <a:t>Y</a:t>
            </a:r>
            <a:endParaRPr lang="en-US" altLang="zh-CN" baseline="-25000" dirty="0">
              <a:latin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>
                <a:latin typeface="+mn-ea"/>
              </a:rPr>
              <a:t>App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i="1" dirty="0">
                <a:latin typeface="+mn-ea"/>
              </a:rPr>
              <a:t>Y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average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output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length: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i="1" dirty="0" err="1">
                <a:latin typeface="+mn-ea"/>
              </a:rPr>
              <a:t>o</a:t>
            </a:r>
            <a:r>
              <a:rPr lang="en-US" altLang="zh-CN" i="1" baseline="-25000" dirty="0" err="1">
                <a:latin typeface="+mn-ea"/>
              </a:rPr>
              <a:t>Y</a:t>
            </a:r>
            <a:endParaRPr lang="zh-CN" altLang="en-US" i="1" baseline="-25000" dirty="0">
              <a:latin typeface="+mn-ea"/>
            </a:endParaRPr>
          </a:p>
        </p:txBody>
      </p:sp>
      <p:graphicFrame>
        <p:nvGraphicFramePr>
          <p:cNvPr id="11" name="Chart 4">
            <a:extLst>
              <a:ext uri="{FF2B5EF4-FFF2-40B4-BE49-F238E27FC236}">
                <a16:creationId xmlns:a16="http://schemas.microsoft.com/office/drawing/2014/main" id="{C7160835-F036-3ABC-5BFA-37A0264550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6581826"/>
              </p:ext>
            </p:extLst>
          </p:nvPr>
        </p:nvGraphicFramePr>
        <p:xfrm>
          <a:off x="9289471" y="1271022"/>
          <a:ext cx="2246738" cy="17763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Текст 7">
            <a:extLst>
              <a:ext uri="{FF2B5EF4-FFF2-40B4-BE49-F238E27FC236}">
                <a16:creationId xmlns:a16="http://schemas.microsoft.com/office/drawing/2014/main" id="{ED699E12-D55A-C188-5FDD-00DD613D1089}"/>
              </a:ext>
            </a:extLst>
          </p:cNvPr>
          <p:cNvSpPr txBox="1">
            <a:spLocks/>
          </p:cNvSpPr>
          <p:nvPr/>
        </p:nvSpPr>
        <p:spPr>
          <a:xfrm>
            <a:off x="9852628" y="1928379"/>
            <a:ext cx="1120423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Open Sans" panose="020B0606030504020204" pitchFamily="34" charset="0"/>
                <a:cs typeface="Segoe UI" panose="020B0502040204020203" pitchFamily="34" charset="0"/>
              </a:defRPr>
            </a:lvl1pPr>
            <a:lvl2pPr marL="6858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>
                    <a:alpha val="6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2pPr>
            <a:lvl3pPr marL="1143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>
                    <a:alpha val="6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3pPr>
            <a:lvl4pPr marL="1600200" indent="-228600" algn="ctr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>
                    <a:alpha val="6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4pPr>
            <a:lvl5pPr marL="20574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>
                    <a:alpha val="6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50:50</a:t>
            </a:r>
            <a:endParaRPr lang="en-US" sz="2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4" name="Chart 4">
            <a:extLst>
              <a:ext uri="{FF2B5EF4-FFF2-40B4-BE49-F238E27FC236}">
                <a16:creationId xmlns:a16="http://schemas.microsoft.com/office/drawing/2014/main" id="{FD62E4B4-CC2F-004D-E44B-DF828C0DA6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0837697"/>
              </p:ext>
            </p:extLst>
          </p:nvPr>
        </p:nvGraphicFramePr>
        <p:xfrm>
          <a:off x="9289471" y="4362115"/>
          <a:ext cx="2446187" cy="1773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Текст 7">
            <a:extLst>
              <a:ext uri="{FF2B5EF4-FFF2-40B4-BE49-F238E27FC236}">
                <a16:creationId xmlns:a16="http://schemas.microsoft.com/office/drawing/2014/main" id="{968AF80B-DBE5-A7E8-499F-453DA7253B94}"/>
              </a:ext>
            </a:extLst>
          </p:cNvPr>
          <p:cNvSpPr txBox="1">
            <a:spLocks/>
          </p:cNvSpPr>
          <p:nvPr/>
        </p:nvSpPr>
        <p:spPr>
          <a:xfrm>
            <a:off x="9952352" y="5018258"/>
            <a:ext cx="1120423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Open Sans" panose="020B0606030504020204" pitchFamily="34" charset="0"/>
                <a:cs typeface="Segoe UI" panose="020B0502040204020203" pitchFamily="34" charset="0"/>
              </a:defRPr>
            </a:lvl1pPr>
            <a:lvl2pPr marL="6858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>
                    <a:alpha val="6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2pPr>
            <a:lvl3pPr marL="1143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>
                    <a:alpha val="6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3pPr>
            <a:lvl4pPr marL="1600200" indent="-228600" algn="ctr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>
                    <a:alpha val="6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4pPr>
            <a:lvl5pPr marL="20574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>
                    <a:alpha val="6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90:10</a:t>
            </a:r>
            <a:endParaRPr lang="en-US" sz="2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加号 16">
            <a:extLst>
              <a:ext uri="{FF2B5EF4-FFF2-40B4-BE49-F238E27FC236}">
                <a16:creationId xmlns:a16="http://schemas.microsoft.com/office/drawing/2014/main" id="{D84A85EA-5EAC-6191-1510-6BDF332DF2B6}"/>
              </a:ext>
            </a:extLst>
          </p:cNvPr>
          <p:cNvSpPr/>
          <p:nvPr/>
        </p:nvSpPr>
        <p:spPr>
          <a:xfrm>
            <a:off x="4218923" y="1824703"/>
            <a:ext cx="727364" cy="721303"/>
          </a:xfrm>
          <a:prstGeom prst="mathPlus">
            <a:avLst>
              <a:gd name="adj1" fmla="val 1199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8" name="加号 17">
            <a:extLst>
              <a:ext uri="{FF2B5EF4-FFF2-40B4-BE49-F238E27FC236}">
                <a16:creationId xmlns:a16="http://schemas.microsoft.com/office/drawing/2014/main" id="{DCFCE4B8-10FC-DD00-6214-1680805174BB}"/>
              </a:ext>
            </a:extLst>
          </p:cNvPr>
          <p:cNvSpPr/>
          <p:nvPr/>
        </p:nvSpPr>
        <p:spPr>
          <a:xfrm>
            <a:off x="4218923" y="4707118"/>
            <a:ext cx="727364" cy="721303"/>
          </a:xfrm>
          <a:prstGeom prst="mathPlus">
            <a:avLst>
              <a:gd name="adj1" fmla="val 1199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9" name="等于 18">
            <a:extLst>
              <a:ext uri="{FF2B5EF4-FFF2-40B4-BE49-F238E27FC236}">
                <a16:creationId xmlns:a16="http://schemas.microsoft.com/office/drawing/2014/main" id="{B64FEBEF-1F0A-CFEC-64D3-FE7EF61871F0}"/>
              </a:ext>
            </a:extLst>
          </p:cNvPr>
          <p:cNvSpPr/>
          <p:nvPr/>
        </p:nvSpPr>
        <p:spPr>
          <a:xfrm>
            <a:off x="8749144" y="1985572"/>
            <a:ext cx="665018" cy="461665"/>
          </a:xfrm>
          <a:prstGeom prst="mathEqual">
            <a:avLst>
              <a:gd name="adj1" fmla="val 23520"/>
              <a:gd name="adj2" fmla="val 2066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chemeClr val="tx1"/>
              </a:solidFill>
            </a:endParaRPr>
          </a:p>
        </p:txBody>
      </p:sp>
      <p:sp>
        <p:nvSpPr>
          <p:cNvPr id="20" name="等于 19">
            <a:extLst>
              <a:ext uri="{FF2B5EF4-FFF2-40B4-BE49-F238E27FC236}">
                <a16:creationId xmlns:a16="http://schemas.microsoft.com/office/drawing/2014/main" id="{A8DFF3F1-910A-0646-2314-2136E7D6A2A5}"/>
              </a:ext>
            </a:extLst>
          </p:cNvPr>
          <p:cNvSpPr/>
          <p:nvPr/>
        </p:nvSpPr>
        <p:spPr>
          <a:xfrm>
            <a:off x="8749144" y="4962280"/>
            <a:ext cx="665018" cy="461665"/>
          </a:xfrm>
          <a:prstGeom prst="mathEqual">
            <a:avLst>
              <a:gd name="adj1" fmla="val 23520"/>
              <a:gd name="adj2" fmla="val 2066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946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Graphic spid="11" grpId="0">
        <p:bldAsOne/>
      </p:bldGraphic>
      <p:bldP spid="13" grpId="0"/>
      <p:bldGraphic spid="14" grpId="0">
        <p:bldAsOne/>
      </p:bldGraphic>
      <p:bldP spid="15" grpId="0"/>
      <p:bldP spid="17" grpId="0" animBg="1"/>
      <p:bldP spid="18" grpId="0" animBg="1"/>
      <p:bldP spid="19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B03C90D-C853-2753-393F-751E7DF96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Tussle</a:t>
            </a:r>
            <a:r>
              <a:rPr kumimoji="1" lang="zh-CN" altLang="en-US" dirty="0"/>
              <a:t> </a:t>
            </a:r>
            <a:r>
              <a:rPr kumimoji="1" lang="en-US" altLang="zh-CN" dirty="0"/>
              <a:t>between</a:t>
            </a:r>
            <a:r>
              <a:rPr kumimoji="1" lang="zh-CN" altLang="en-US" dirty="0"/>
              <a:t> </a:t>
            </a:r>
            <a:r>
              <a:rPr kumimoji="1" lang="en-US" altLang="zh-CN" dirty="0"/>
              <a:t>Inference</a:t>
            </a:r>
            <a:r>
              <a:rPr kumimoji="1" lang="zh-CN" altLang="en-US" dirty="0"/>
              <a:t> </a:t>
            </a:r>
            <a:r>
              <a:rPr kumimoji="1" lang="en-US" altLang="zh-CN" dirty="0"/>
              <a:t>Framework</a:t>
            </a:r>
            <a:r>
              <a:rPr kumimoji="1" lang="zh-CN" altLang="en-US" dirty="0"/>
              <a:t> </a:t>
            </a:r>
            <a:r>
              <a:rPr kumimoji="1" lang="en-US" altLang="zh-CN" dirty="0"/>
              <a:t>and</a:t>
            </a:r>
            <a:r>
              <a:rPr kumimoji="1" lang="zh-CN" altLang="en-US" dirty="0"/>
              <a:t> </a:t>
            </a:r>
            <a:r>
              <a:rPr kumimoji="1" lang="en-US" altLang="zh-CN" dirty="0"/>
              <a:t>Inference</a:t>
            </a:r>
            <a:r>
              <a:rPr kumimoji="1" lang="zh-CN" altLang="en-US" dirty="0"/>
              <a:t> </a:t>
            </a:r>
            <a:r>
              <a:rPr kumimoji="1" lang="en-US" altLang="zh-CN" dirty="0"/>
              <a:t>Cluster</a:t>
            </a:r>
            <a:endParaRPr kumimoji="1" lang="zh-CN" altLang="en-US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0E530200-8F04-139B-7467-510F9FC872F9}"/>
              </a:ext>
            </a:extLst>
          </p:cNvPr>
          <p:cNvSpPr txBox="1"/>
          <p:nvPr/>
        </p:nvSpPr>
        <p:spPr>
          <a:xfrm>
            <a:off x="926755" y="1441412"/>
            <a:ext cx="23572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Models</a:t>
            </a:r>
            <a:r>
              <a:rPr lang="zh-CN" altLang="en-US" sz="2000" dirty="0"/>
              <a:t> </a:t>
            </a:r>
            <a:r>
              <a:rPr lang="en-US" altLang="zh-CN" sz="2000" dirty="0"/>
              <a:t>and</a:t>
            </a:r>
            <a:r>
              <a:rPr lang="zh-CN" altLang="en-US" sz="2000" dirty="0"/>
              <a:t> </a:t>
            </a:r>
            <a:r>
              <a:rPr lang="en-US" altLang="zh-CN" sz="2000" dirty="0"/>
              <a:t>apps</a:t>
            </a:r>
            <a:r>
              <a:rPr lang="zh-CN" altLang="en-US" sz="2000" dirty="0"/>
              <a:t> </a:t>
            </a:r>
            <a:r>
              <a:rPr lang="en-US" altLang="zh-CN" sz="2000" dirty="0"/>
              <a:t>change</a:t>
            </a:r>
            <a:r>
              <a:rPr lang="zh-CN" altLang="en-US" sz="2000" dirty="0"/>
              <a:t> </a:t>
            </a:r>
            <a:r>
              <a:rPr lang="en-US" altLang="zh-CN" sz="2000" dirty="0"/>
              <a:t>by</a:t>
            </a:r>
            <a:r>
              <a:rPr lang="zh-CN" altLang="en-US" sz="2000" dirty="0"/>
              <a:t> </a:t>
            </a:r>
            <a:r>
              <a:rPr lang="en-US" altLang="zh-CN" sz="2000" b="1" dirty="0"/>
              <a:t>month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A2362E4F-47E9-4886-7645-E852EBC6140F}"/>
              </a:ext>
            </a:extLst>
          </p:cNvPr>
          <p:cNvSpPr txBox="1"/>
          <p:nvPr/>
        </p:nvSpPr>
        <p:spPr>
          <a:xfrm>
            <a:off x="8545375" y="1461801"/>
            <a:ext cx="26805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Hardware</a:t>
            </a:r>
            <a:r>
              <a:rPr lang="zh-CN" altLang="en-US" sz="2000" dirty="0"/>
              <a:t> </a:t>
            </a:r>
            <a:r>
              <a:rPr lang="en-US" altLang="zh-CN" sz="2000" dirty="0"/>
              <a:t>and</a:t>
            </a:r>
            <a:r>
              <a:rPr lang="zh-CN" altLang="en-US" sz="2000" dirty="0"/>
              <a:t> </a:t>
            </a:r>
            <a:r>
              <a:rPr lang="en-US" altLang="zh-CN" sz="2000" dirty="0"/>
              <a:t>clusters</a:t>
            </a:r>
            <a:r>
              <a:rPr lang="zh-CN" altLang="en-US" sz="2000" dirty="0"/>
              <a:t> </a:t>
            </a:r>
            <a:r>
              <a:rPr lang="en-US" altLang="zh-CN" sz="2000" dirty="0"/>
              <a:t>change</a:t>
            </a:r>
            <a:r>
              <a:rPr lang="zh-CN" altLang="en-US" sz="2000" dirty="0"/>
              <a:t> </a:t>
            </a:r>
            <a:r>
              <a:rPr lang="en-US" altLang="zh-CN" sz="2000" dirty="0"/>
              <a:t>by</a:t>
            </a:r>
            <a:r>
              <a:rPr lang="zh-CN" altLang="en-US" sz="2000" dirty="0"/>
              <a:t> </a:t>
            </a:r>
            <a:r>
              <a:rPr lang="en-US" altLang="zh-CN" sz="2000" b="1" dirty="0"/>
              <a:t>year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935B8281-BEF2-87FB-3A06-91A8AEE8C710}"/>
              </a:ext>
            </a:extLst>
          </p:cNvPr>
          <p:cNvSpPr txBox="1"/>
          <p:nvPr/>
        </p:nvSpPr>
        <p:spPr>
          <a:xfrm>
            <a:off x="5444378" y="1503084"/>
            <a:ext cx="1409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Mismatch</a:t>
            </a:r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1DEE7FF-14F1-6749-5A2C-42EB47D202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987715" y="2460042"/>
            <a:ext cx="1795899" cy="1795899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688D735B-B7D4-9579-145E-1C83F9A93E0D}"/>
              </a:ext>
            </a:extLst>
          </p:cNvPr>
          <p:cNvSpPr txBox="1"/>
          <p:nvPr/>
        </p:nvSpPr>
        <p:spPr>
          <a:xfrm>
            <a:off x="8708823" y="4578727"/>
            <a:ext cx="30750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+mn-ea"/>
              </a:rPr>
              <a:t>By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the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time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I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finish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the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tailor-made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heterogeneous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cluster,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will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models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and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app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change?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How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long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will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it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last?</a:t>
            </a:r>
            <a:r>
              <a:rPr lang="zh-CN" altLang="en-US" dirty="0">
                <a:latin typeface="+mn-ea"/>
              </a:rPr>
              <a:t> 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D80A452C-968A-5597-BABB-9434EAB72E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9385" y="2264525"/>
            <a:ext cx="1174936" cy="1991416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631F52F1-515D-3928-56FF-DF2154A3324D}"/>
              </a:ext>
            </a:extLst>
          </p:cNvPr>
          <p:cNvSpPr txBox="1"/>
          <p:nvPr/>
        </p:nvSpPr>
        <p:spPr>
          <a:xfrm>
            <a:off x="640747" y="4486395"/>
            <a:ext cx="33482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Pressure</a:t>
            </a:r>
            <a:r>
              <a:rPr lang="zh-CN" altLang="en-US" dirty="0"/>
              <a:t> </a:t>
            </a:r>
            <a:r>
              <a:rPr lang="en-US" altLang="zh-CN" dirty="0"/>
              <a:t>to</a:t>
            </a:r>
            <a:r>
              <a:rPr lang="zh-CN" altLang="en-US" dirty="0"/>
              <a:t> </a:t>
            </a:r>
            <a:r>
              <a:rPr lang="en-US" altLang="zh-CN" dirty="0"/>
              <a:t>lower</a:t>
            </a:r>
            <a:r>
              <a:rPr lang="zh-CN" altLang="en-US" dirty="0"/>
              <a:t> </a:t>
            </a:r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/>
              <a:t>cost</a:t>
            </a:r>
            <a:r>
              <a:rPr lang="zh-CN" altLang="en-US" dirty="0"/>
              <a:t> </a:t>
            </a:r>
            <a:r>
              <a:rPr lang="en-US" altLang="zh-CN" dirty="0"/>
              <a:t>immediately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Lowest</a:t>
            </a:r>
            <a:r>
              <a:rPr lang="zh-CN" altLang="en-US" dirty="0"/>
              <a:t> </a:t>
            </a:r>
            <a:r>
              <a:rPr lang="en-US" altLang="zh-CN" dirty="0"/>
              <a:t>cost</a:t>
            </a:r>
            <a:r>
              <a:rPr lang="zh-CN" altLang="en-US" dirty="0"/>
              <a:t> </a:t>
            </a:r>
            <a:r>
              <a:rPr lang="en-US" altLang="zh-CN" dirty="0"/>
              <a:t>requires</a:t>
            </a:r>
            <a:r>
              <a:rPr lang="zh-CN" altLang="en-US" dirty="0"/>
              <a:t> </a:t>
            </a:r>
            <a:r>
              <a:rPr lang="en-US" altLang="zh-CN" dirty="0"/>
              <a:t>tailor-made</a:t>
            </a:r>
            <a:r>
              <a:rPr lang="zh-CN" altLang="en-US" dirty="0"/>
              <a:t> </a:t>
            </a:r>
            <a:r>
              <a:rPr lang="en-US" altLang="zh-CN" dirty="0"/>
              <a:t>heterogeneous</a:t>
            </a:r>
            <a:r>
              <a:rPr lang="zh-CN" altLang="en-US" dirty="0"/>
              <a:t> </a:t>
            </a:r>
            <a:r>
              <a:rPr lang="en-US" altLang="zh-CN" dirty="0"/>
              <a:t>cluster</a:t>
            </a:r>
            <a:r>
              <a:rPr lang="zh-CN" altLang="en-US" dirty="0"/>
              <a:t> </a:t>
            </a:r>
          </a:p>
        </p:txBody>
      </p:sp>
      <p:sp>
        <p:nvSpPr>
          <p:cNvPr id="11" name="箭头: 右 14">
            <a:extLst>
              <a:ext uri="{FF2B5EF4-FFF2-40B4-BE49-F238E27FC236}">
                <a16:creationId xmlns:a16="http://schemas.microsoft.com/office/drawing/2014/main" id="{0E244788-6EA8-5195-A83B-BAB100673B76}"/>
              </a:ext>
            </a:extLst>
          </p:cNvPr>
          <p:cNvSpPr/>
          <p:nvPr/>
        </p:nvSpPr>
        <p:spPr>
          <a:xfrm>
            <a:off x="3822607" y="4862272"/>
            <a:ext cx="616486" cy="448574"/>
          </a:xfrm>
          <a:prstGeom prst="rightArrow">
            <a:avLst/>
          </a:prstGeom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CN" altLang="en-US" sz="2800" b="1" dirty="0">
              <a:solidFill>
                <a:srgbClr val="0444AB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  <a:sym typeface="Arial" panose="020B0604020202020204" pitchFamily="34" charset="0"/>
            </a:endParaRPr>
          </a:p>
        </p:txBody>
      </p:sp>
      <p:sp>
        <p:nvSpPr>
          <p:cNvPr id="12" name="箭头: 右 15">
            <a:extLst>
              <a:ext uri="{FF2B5EF4-FFF2-40B4-BE49-F238E27FC236}">
                <a16:creationId xmlns:a16="http://schemas.microsoft.com/office/drawing/2014/main" id="{3A37E46E-1CAC-4F56-8705-DC0307146817}"/>
              </a:ext>
            </a:extLst>
          </p:cNvPr>
          <p:cNvSpPr/>
          <p:nvPr/>
        </p:nvSpPr>
        <p:spPr>
          <a:xfrm rot="10800000">
            <a:off x="7895736" y="4862272"/>
            <a:ext cx="568892" cy="448574"/>
          </a:xfrm>
          <a:prstGeom prst="rightArrow">
            <a:avLst/>
          </a:prstGeom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CN" altLang="en-US" sz="2800" b="1" dirty="0">
              <a:solidFill>
                <a:srgbClr val="0444AB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  <a:sym typeface="Arial" panose="020B0604020202020204" pitchFamily="34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A43EB944-7EBD-73F5-E2B6-BA66A8D8C788}"/>
              </a:ext>
            </a:extLst>
          </p:cNvPr>
          <p:cNvSpPr txBox="1"/>
          <p:nvPr/>
        </p:nvSpPr>
        <p:spPr>
          <a:xfrm>
            <a:off x="4576518" y="4671061"/>
            <a:ext cx="33192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chemeClr val="accent6"/>
                </a:solidFill>
              </a:rPr>
              <a:t>Middle ground:</a:t>
            </a:r>
            <a:r>
              <a:rPr lang="zh-CN" altLang="en-US" sz="2000" b="1" dirty="0">
                <a:solidFill>
                  <a:schemeClr val="accent6"/>
                </a:solidFill>
              </a:rPr>
              <a:t> </a:t>
            </a:r>
            <a:r>
              <a:rPr lang="en-US" altLang="zh-CN" sz="2000" b="1" dirty="0">
                <a:solidFill>
                  <a:schemeClr val="accent6"/>
                </a:solidFill>
              </a:rPr>
              <a:t>a</a:t>
            </a:r>
            <a:r>
              <a:rPr lang="zh-CN" altLang="en-US" sz="2000" b="1" dirty="0">
                <a:solidFill>
                  <a:schemeClr val="accent6"/>
                </a:solidFill>
              </a:rPr>
              <a:t> </a:t>
            </a:r>
            <a:r>
              <a:rPr lang="en-US" altLang="zh-CN" sz="2000" b="1" dirty="0">
                <a:solidFill>
                  <a:schemeClr val="accent6"/>
                </a:solidFill>
              </a:rPr>
              <a:t>mix-use</a:t>
            </a:r>
            <a:r>
              <a:rPr lang="zh-CN" altLang="en-US" sz="2000" b="1" dirty="0">
                <a:solidFill>
                  <a:schemeClr val="accent6"/>
                </a:solidFill>
              </a:rPr>
              <a:t> </a:t>
            </a:r>
            <a:r>
              <a:rPr lang="en-US" altLang="zh-CN" sz="2000" b="1" dirty="0">
                <a:solidFill>
                  <a:schemeClr val="accent6"/>
                </a:solidFill>
              </a:rPr>
              <a:t>cluster</a:t>
            </a:r>
            <a:r>
              <a:rPr lang="zh-CN" altLang="en-US" sz="2000" b="1" dirty="0">
                <a:solidFill>
                  <a:schemeClr val="accent6"/>
                </a:solidFill>
              </a:rPr>
              <a:t> </a:t>
            </a:r>
            <a:r>
              <a:rPr lang="en-US" altLang="zh-CN" sz="2000" b="1" dirty="0">
                <a:solidFill>
                  <a:schemeClr val="accent6"/>
                </a:solidFill>
              </a:rPr>
              <a:t>with</a:t>
            </a:r>
            <a:r>
              <a:rPr lang="zh-CN" altLang="en-US" sz="2000" b="1" dirty="0">
                <a:solidFill>
                  <a:schemeClr val="accent6"/>
                </a:solidFill>
              </a:rPr>
              <a:t> </a:t>
            </a:r>
            <a:r>
              <a:rPr lang="en-US" altLang="zh-CN" sz="2000" b="1" dirty="0">
                <a:solidFill>
                  <a:schemeClr val="accent6"/>
                </a:solidFill>
              </a:rPr>
              <a:t>a</a:t>
            </a:r>
            <a:r>
              <a:rPr lang="zh-CN" altLang="en-US" sz="2000" b="1" dirty="0">
                <a:solidFill>
                  <a:schemeClr val="accent6"/>
                </a:solidFill>
              </a:rPr>
              <a:t> </a:t>
            </a:r>
            <a:r>
              <a:rPr lang="en-US" altLang="zh-CN" sz="2000" b="1" dirty="0">
                <a:solidFill>
                  <a:schemeClr val="accent6"/>
                </a:solidFill>
              </a:rPr>
              <a:t>general,</a:t>
            </a:r>
            <a:r>
              <a:rPr lang="zh-CN" altLang="en-US" sz="2000" b="1" dirty="0">
                <a:solidFill>
                  <a:schemeClr val="accent6"/>
                </a:solidFill>
              </a:rPr>
              <a:t> </a:t>
            </a:r>
            <a:r>
              <a:rPr lang="en-US" altLang="zh-CN" sz="2000" b="1" dirty="0">
                <a:solidFill>
                  <a:schemeClr val="accent6"/>
                </a:solidFill>
              </a:rPr>
              <a:t>scalable/evolvable</a:t>
            </a:r>
            <a:r>
              <a:rPr lang="zh-CN" altLang="en-US" sz="2000" b="1" dirty="0">
                <a:solidFill>
                  <a:schemeClr val="accent6"/>
                </a:solidFill>
              </a:rPr>
              <a:t> </a:t>
            </a:r>
            <a:r>
              <a:rPr lang="en-US" altLang="zh-CN" sz="2000" b="1" dirty="0">
                <a:solidFill>
                  <a:schemeClr val="accent6"/>
                </a:solidFill>
              </a:rPr>
              <a:t>network</a:t>
            </a:r>
            <a:endParaRPr lang="zh-CN" altLang="en-US" sz="2000" b="1" dirty="0">
              <a:solidFill>
                <a:schemeClr val="accent6"/>
              </a:solidFill>
            </a:endParaRPr>
          </a:p>
        </p:txBody>
      </p:sp>
      <p:sp>
        <p:nvSpPr>
          <p:cNvPr id="14" name="左右箭头 13">
            <a:extLst>
              <a:ext uri="{FF2B5EF4-FFF2-40B4-BE49-F238E27FC236}">
                <a16:creationId xmlns:a16="http://schemas.microsoft.com/office/drawing/2014/main" id="{797DC31B-0457-A656-0F3B-1CC48441B76F}"/>
              </a:ext>
            </a:extLst>
          </p:cNvPr>
          <p:cNvSpPr/>
          <p:nvPr/>
        </p:nvSpPr>
        <p:spPr>
          <a:xfrm>
            <a:off x="4064221" y="1795355"/>
            <a:ext cx="3831515" cy="664687"/>
          </a:xfrm>
          <a:prstGeom prst="left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74298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 animBg="1"/>
      <p:bldP spid="12" grpId="0" animBg="1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A7728-D62B-4210-2284-9D575D391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CC5E8B35-C33A-E122-9E19-FD382965B96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 descr="背景图案&#10;&#10;AI 生成的内容可能不正确。">
            <a:extLst>
              <a:ext uri="{FF2B5EF4-FFF2-40B4-BE49-F238E27FC236}">
                <a16:creationId xmlns:a16="http://schemas.microsoft.com/office/drawing/2014/main" id="{7239A1F8-13B6-0D85-FCD6-4DAE400988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52"/>
            <a:ext cx="12189631" cy="6858000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BA440302-4B08-CE52-7A20-890305386960}"/>
              </a:ext>
            </a:extLst>
          </p:cNvPr>
          <p:cNvSpPr txBox="1"/>
          <p:nvPr/>
        </p:nvSpPr>
        <p:spPr>
          <a:xfrm>
            <a:off x="294783" y="399275"/>
            <a:ext cx="16289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Outline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AA251F42-F40D-02B4-C87B-22FF6C2B62C1}"/>
              </a:ext>
            </a:extLst>
          </p:cNvPr>
          <p:cNvSpPr/>
          <p:nvPr/>
        </p:nvSpPr>
        <p:spPr>
          <a:xfrm>
            <a:off x="401523" y="1824376"/>
            <a:ext cx="83799" cy="83799"/>
          </a:xfrm>
          <a:prstGeom prst="rect">
            <a:avLst/>
          </a:prstGeom>
          <a:gradFill>
            <a:gsLst>
              <a:gs pos="0">
                <a:srgbClr val="B2FF8B"/>
              </a:gs>
              <a:gs pos="34000">
                <a:srgbClr val="00EEBB"/>
              </a:gs>
              <a:gs pos="100000">
                <a:srgbClr val="00EEFF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35956286-FB22-19BA-DA06-1162A24F9C07}"/>
              </a:ext>
            </a:extLst>
          </p:cNvPr>
          <p:cNvSpPr txBox="1"/>
          <p:nvPr/>
        </p:nvSpPr>
        <p:spPr>
          <a:xfrm>
            <a:off x="513897" y="1616392"/>
            <a:ext cx="2123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Background</a:t>
            </a:r>
            <a:endParaRPr lang="zh-CN" altLang="en-US" sz="2800" dirty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6CFFA0A-F72E-94E0-7F56-788106C1CA7D}"/>
              </a:ext>
            </a:extLst>
          </p:cNvPr>
          <p:cNvSpPr/>
          <p:nvPr/>
        </p:nvSpPr>
        <p:spPr>
          <a:xfrm>
            <a:off x="401523" y="2640276"/>
            <a:ext cx="83799" cy="83799"/>
          </a:xfrm>
          <a:prstGeom prst="rect">
            <a:avLst/>
          </a:prstGeom>
          <a:gradFill>
            <a:gsLst>
              <a:gs pos="0">
                <a:srgbClr val="B2FF8B"/>
              </a:gs>
              <a:gs pos="34000">
                <a:srgbClr val="00EEBB"/>
              </a:gs>
              <a:gs pos="100000">
                <a:srgbClr val="00EEFF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EA14B8AE-0696-F4E6-5EE9-534C492EEF93}"/>
              </a:ext>
            </a:extLst>
          </p:cNvPr>
          <p:cNvSpPr txBox="1"/>
          <p:nvPr/>
        </p:nvSpPr>
        <p:spPr>
          <a:xfrm>
            <a:off x="513897" y="2432292"/>
            <a:ext cx="83297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err="1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DistServe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[OSDI’24]: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prefill-decode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disaggregation</a:t>
            </a:r>
            <a:endParaRPr lang="zh-CN" altLang="en-US" sz="2800" dirty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2B009327-C9A5-BD89-E76D-B6CBE536C300}"/>
              </a:ext>
            </a:extLst>
          </p:cNvPr>
          <p:cNvSpPr/>
          <p:nvPr/>
        </p:nvSpPr>
        <p:spPr>
          <a:xfrm>
            <a:off x="401523" y="3427348"/>
            <a:ext cx="83799" cy="83799"/>
          </a:xfrm>
          <a:prstGeom prst="rect">
            <a:avLst/>
          </a:prstGeom>
          <a:gradFill>
            <a:gsLst>
              <a:gs pos="0">
                <a:srgbClr val="B2FF8B"/>
              </a:gs>
              <a:gs pos="34000">
                <a:srgbClr val="00EEBB"/>
              </a:gs>
              <a:gs pos="100000">
                <a:srgbClr val="00EEFF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F88F55B5-C4E3-BFF8-8828-5526754936E7}"/>
              </a:ext>
            </a:extLst>
          </p:cNvPr>
          <p:cNvSpPr txBox="1"/>
          <p:nvPr/>
        </p:nvSpPr>
        <p:spPr>
          <a:xfrm>
            <a:off x="513897" y="3219364"/>
            <a:ext cx="56115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gradFill>
                  <a:gsLst>
                    <a:gs pos="0">
                      <a:srgbClr val="B2FF8B"/>
                    </a:gs>
                    <a:gs pos="34000">
                      <a:srgbClr val="00EEBB"/>
                    </a:gs>
                    <a:gs pos="100000">
                      <a:srgbClr val="00EEFF"/>
                    </a:gs>
                  </a:gsLst>
                  <a:lin ang="27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Attention-FFN</a:t>
            </a:r>
            <a:r>
              <a:rPr lang="zh-CN" altLang="en-US" sz="2800" b="1" dirty="0">
                <a:gradFill>
                  <a:gsLst>
                    <a:gs pos="0">
                      <a:srgbClr val="B2FF8B"/>
                    </a:gs>
                    <a:gs pos="34000">
                      <a:srgbClr val="00EEBB"/>
                    </a:gs>
                    <a:gs pos="100000">
                      <a:srgbClr val="00EEFF"/>
                    </a:gs>
                  </a:gsLst>
                  <a:lin ang="27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b="1" dirty="0">
                <a:gradFill>
                  <a:gsLst>
                    <a:gs pos="0">
                      <a:srgbClr val="B2FF8B"/>
                    </a:gs>
                    <a:gs pos="34000">
                      <a:srgbClr val="00EEBB"/>
                    </a:gs>
                    <a:gs pos="100000">
                      <a:srgbClr val="00EEFF"/>
                    </a:gs>
                  </a:gsLst>
                  <a:lin ang="27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disaggregation</a:t>
            </a:r>
            <a:endParaRPr lang="zh-CN" altLang="en-US" sz="2800" b="1" dirty="0">
              <a:gradFill>
                <a:gsLst>
                  <a:gs pos="0">
                    <a:srgbClr val="B2FF8B"/>
                  </a:gs>
                  <a:gs pos="34000">
                    <a:srgbClr val="00EEBB"/>
                  </a:gs>
                  <a:gs pos="100000">
                    <a:srgbClr val="00EEFF"/>
                  </a:gs>
                </a:gsLst>
                <a:lin ang="270000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82C7F43C-CF74-F0BC-0F5F-6952344427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4896" y="6407020"/>
            <a:ext cx="854304" cy="240539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1F9224F4-F974-585A-9818-D3794F0474A5}"/>
              </a:ext>
            </a:extLst>
          </p:cNvPr>
          <p:cNvSpPr/>
          <p:nvPr/>
        </p:nvSpPr>
        <p:spPr>
          <a:xfrm>
            <a:off x="401523" y="4213364"/>
            <a:ext cx="83799" cy="83799"/>
          </a:xfrm>
          <a:prstGeom prst="rect">
            <a:avLst/>
          </a:prstGeom>
          <a:gradFill>
            <a:gsLst>
              <a:gs pos="0">
                <a:srgbClr val="B2FF8B"/>
              </a:gs>
              <a:gs pos="34000">
                <a:srgbClr val="00EEBB"/>
              </a:gs>
              <a:gs pos="100000">
                <a:srgbClr val="00EEFF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0D5715FC-E86A-C920-4B2A-C8D68ED7A118}"/>
              </a:ext>
            </a:extLst>
          </p:cNvPr>
          <p:cNvSpPr txBox="1"/>
          <p:nvPr/>
        </p:nvSpPr>
        <p:spPr>
          <a:xfrm>
            <a:off x="513897" y="4005380"/>
            <a:ext cx="972445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err="1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InfiniHBD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[SIGCOMM’25]: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scalable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high-bandwidth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domain</a:t>
            </a:r>
          </a:p>
          <a:p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to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facilitate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disaggregation</a:t>
            </a:r>
            <a:endParaRPr lang="zh-CN" altLang="en-US" sz="2800" dirty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131234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C171E30-59DB-97F8-A144-EEDF9B489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Zoom</a:t>
            </a:r>
            <a:r>
              <a:rPr kumimoji="1" lang="zh-CN" altLang="en-US" dirty="0"/>
              <a:t> </a:t>
            </a:r>
            <a:r>
              <a:rPr kumimoji="1" lang="en-US" altLang="zh-CN" dirty="0"/>
              <a:t>in</a:t>
            </a:r>
            <a:r>
              <a:rPr kumimoji="1" lang="zh-CN" altLang="en-US" dirty="0"/>
              <a:t> </a:t>
            </a:r>
            <a:r>
              <a:rPr kumimoji="1" lang="en-US" altLang="zh-CN" dirty="0"/>
              <a:t>Decoding: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More</a:t>
            </a:r>
            <a:r>
              <a:rPr kumimoji="1" lang="zh-CN" altLang="en-US" dirty="0"/>
              <a:t> </a:t>
            </a:r>
            <a:r>
              <a:rPr kumimoji="1" lang="en-US" altLang="zh-CN" dirty="0"/>
              <a:t>Challenging</a:t>
            </a:r>
            <a:r>
              <a:rPr kumimoji="1" lang="zh-CN" altLang="en-US" dirty="0"/>
              <a:t> </a:t>
            </a:r>
            <a:r>
              <a:rPr kumimoji="1" lang="en-US" altLang="zh-CN" dirty="0"/>
              <a:t>Part</a:t>
            </a:r>
            <a:endParaRPr kumimoji="1" lang="zh-CN" altLang="en-US" dirty="0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353717DC-F7B7-C602-002E-9035847330F1}"/>
              </a:ext>
            </a:extLst>
          </p:cNvPr>
          <p:cNvGrpSpPr/>
          <p:nvPr/>
        </p:nvGrpSpPr>
        <p:grpSpPr>
          <a:xfrm>
            <a:off x="2297168" y="1937075"/>
            <a:ext cx="6870300" cy="2983850"/>
            <a:chOff x="1130050" y="2035950"/>
            <a:chExt cx="6870300" cy="2983850"/>
          </a:xfrm>
        </p:grpSpPr>
        <p:sp>
          <p:nvSpPr>
            <p:cNvPr id="4" name="Google Shape;86;p15">
              <a:extLst>
                <a:ext uri="{FF2B5EF4-FFF2-40B4-BE49-F238E27FC236}">
                  <a16:creationId xmlns:a16="http://schemas.microsoft.com/office/drawing/2014/main" id="{357ECFD9-2C63-C58C-0404-3584143B48C8}"/>
                </a:ext>
              </a:extLst>
            </p:cNvPr>
            <p:cNvSpPr/>
            <p:nvPr/>
          </p:nvSpPr>
          <p:spPr>
            <a:xfrm>
              <a:off x="5016250" y="3744325"/>
              <a:ext cx="340800" cy="262800"/>
            </a:xfrm>
            <a:prstGeom prst="roundRect">
              <a:avLst>
                <a:gd name="adj" fmla="val 16667"/>
              </a:avLst>
            </a:prstGeom>
            <a:solidFill>
              <a:srgbClr val="EAD1DC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Lexend"/>
                <a:ea typeface="Lexend"/>
                <a:cs typeface="Lexend"/>
                <a:sym typeface="Lexend"/>
              </a:endParaRPr>
            </a:p>
          </p:txBody>
        </p:sp>
        <p:sp>
          <p:nvSpPr>
            <p:cNvPr id="5" name="Google Shape;87;p15">
              <a:extLst>
                <a:ext uri="{FF2B5EF4-FFF2-40B4-BE49-F238E27FC236}">
                  <a16:creationId xmlns:a16="http://schemas.microsoft.com/office/drawing/2014/main" id="{8CD3431B-7826-418A-04D6-4E09BC283202}"/>
                </a:ext>
              </a:extLst>
            </p:cNvPr>
            <p:cNvSpPr/>
            <p:nvPr/>
          </p:nvSpPr>
          <p:spPr>
            <a:xfrm>
              <a:off x="5625850" y="3744325"/>
              <a:ext cx="340800" cy="262800"/>
            </a:xfrm>
            <a:prstGeom prst="roundRect">
              <a:avLst>
                <a:gd name="adj" fmla="val 16667"/>
              </a:avLst>
            </a:prstGeom>
            <a:solidFill>
              <a:srgbClr val="FFE599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Lexend"/>
                <a:ea typeface="Lexend"/>
                <a:cs typeface="Lexend"/>
                <a:sym typeface="Lexend"/>
              </a:endParaRPr>
            </a:p>
          </p:txBody>
        </p:sp>
        <p:sp>
          <p:nvSpPr>
            <p:cNvPr id="6" name="Google Shape;88;p15">
              <a:extLst>
                <a:ext uri="{FF2B5EF4-FFF2-40B4-BE49-F238E27FC236}">
                  <a16:creationId xmlns:a16="http://schemas.microsoft.com/office/drawing/2014/main" id="{5BF2870F-7D65-3CF8-A179-D2954E1752C0}"/>
                </a:ext>
              </a:extLst>
            </p:cNvPr>
            <p:cNvSpPr/>
            <p:nvPr/>
          </p:nvSpPr>
          <p:spPr>
            <a:xfrm>
              <a:off x="6083050" y="3744325"/>
              <a:ext cx="340800" cy="262800"/>
            </a:xfrm>
            <a:prstGeom prst="roundRect">
              <a:avLst>
                <a:gd name="adj" fmla="val 16667"/>
              </a:avLst>
            </a:prstGeom>
            <a:solidFill>
              <a:srgbClr val="B6D7A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Lexend"/>
                <a:ea typeface="Lexend"/>
                <a:cs typeface="Lexend"/>
                <a:sym typeface="Lexend"/>
              </a:endParaRPr>
            </a:p>
          </p:txBody>
        </p:sp>
        <p:sp>
          <p:nvSpPr>
            <p:cNvPr id="7" name="Google Shape;89;p15">
              <a:extLst>
                <a:ext uri="{FF2B5EF4-FFF2-40B4-BE49-F238E27FC236}">
                  <a16:creationId xmlns:a16="http://schemas.microsoft.com/office/drawing/2014/main" id="{F3AC2171-2B6F-6BEC-191C-8AF65A733410}"/>
                </a:ext>
              </a:extLst>
            </p:cNvPr>
            <p:cNvSpPr/>
            <p:nvPr/>
          </p:nvSpPr>
          <p:spPr>
            <a:xfrm>
              <a:off x="6845050" y="3744325"/>
              <a:ext cx="340800" cy="262800"/>
            </a:xfrm>
            <a:prstGeom prst="roundRect">
              <a:avLst>
                <a:gd name="adj" fmla="val 16667"/>
              </a:avLst>
            </a:prstGeom>
            <a:solidFill>
              <a:srgbClr val="B4A7D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Lexend"/>
                <a:ea typeface="Lexend"/>
                <a:cs typeface="Lexend"/>
                <a:sym typeface="Lexend"/>
              </a:endParaRPr>
            </a:p>
          </p:txBody>
        </p:sp>
        <p:sp>
          <p:nvSpPr>
            <p:cNvPr id="8" name="Google Shape;90;p15">
              <a:extLst>
                <a:ext uri="{FF2B5EF4-FFF2-40B4-BE49-F238E27FC236}">
                  <a16:creationId xmlns:a16="http://schemas.microsoft.com/office/drawing/2014/main" id="{8C273B39-6A49-0FCD-FAE7-9B8B016F1658}"/>
                </a:ext>
              </a:extLst>
            </p:cNvPr>
            <p:cNvSpPr/>
            <p:nvPr/>
          </p:nvSpPr>
          <p:spPr>
            <a:xfrm>
              <a:off x="1130050" y="3744325"/>
              <a:ext cx="3687300" cy="262800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CN" sz="1600" dirty="0">
                  <a:latin typeface="Lexend"/>
                  <a:ea typeface="Lexend"/>
                  <a:cs typeface="Lexend"/>
                  <a:sym typeface="Lexend"/>
                </a:rPr>
                <a:t>Key/Value Caches</a:t>
              </a:r>
              <a:endParaRPr sz="1600" dirty="0">
                <a:latin typeface="Lexend"/>
                <a:ea typeface="Lexend"/>
                <a:cs typeface="Lexend"/>
                <a:sym typeface="Lexend"/>
              </a:endParaRPr>
            </a:p>
          </p:txBody>
        </p:sp>
        <p:grpSp>
          <p:nvGrpSpPr>
            <p:cNvPr id="9" name="Google Shape;92;p15">
              <a:extLst>
                <a:ext uri="{FF2B5EF4-FFF2-40B4-BE49-F238E27FC236}">
                  <a16:creationId xmlns:a16="http://schemas.microsoft.com/office/drawing/2014/main" id="{0D917794-D1C9-FBF9-309A-90A27B70F822}"/>
                </a:ext>
              </a:extLst>
            </p:cNvPr>
            <p:cNvGrpSpPr/>
            <p:nvPr/>
          </p:nvGrpSpPr>
          <p:grpSpPr>
            <a:xfrm>
              <a:off x="1130050" y="3237450"/>
              <a:ext cx="6870300" cy="424200"/>
              <a:chOff x="520450" y="1637250"/>
              <a:chExt cx="6870300" cy="424200"/>
            </a:xfrm>
          </p:grpSpPr>
          <p:sp>
            <p:nvSpPr>
              <p:cNvPr id="38" name="Google Shape;93;p15">
                <a:extLst>
                  <a:ext uri="{FF2B5EF4-FFF2-40B4-BE49-F238E27FC236}">
                    <a16:creationId xmlns:a16="http://schemas.microsoft.com/office/drawing/2014/main" id="{6B00C8D5-6E53-32A7-2A5B-8E90DCB70CCC}"/>
                  </a:ext>
                </a:extLst>
              </p:cNvPr>
              <p:cNvSpPr/>
              <p:nvPr/>
            </p:nvSpPr>
            <p:spPr>
              <a:xfrm>
                <a:off x="520450" y="1637250"/>
                <a:ext cx="445500" cy="424200"/>
              </a:xfrm>
              <a:prstGeom prst="rect">
                <a:avLst/>
              </a:prstGeom>
              <a:solidFill>
                <a:srgbClr val="B7CCE4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3660000" algn="bl" rotWithShape="0">
                  <a:srgbClr val="000000">
                    <a:alpha val="31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CN" sz="1700">
                    <a:latin typeface="Lexend"/>
                    <a:ea typeface="Lexend"/>
                    <a:cs typeface="Lexend"/>
                    <a:sym typeface="Lexend"/>
                  </a:rPr>
                  <a:t>To</a:t>
                </a:r>
                <a:endParaRPr sz="1700">
                  <a:latin typeface="Lexend"/>
                  <a:ea typeface="Lexend"/>
                  <a:cs typeface="Lexend"/>
                  <a:sym typeface="Lexend"/>
                </a:endParaRPr>
              </a:p>
            </p:txBody>
          </p:sp>
          <p:sp>
            <p:nvSpPr>
              <p:cNvPr id="39" name="Google Shape;94;p15">
                <a:extLst>
                  <a:ext uri="{FF2B5EF4-FFF2-40B4-BE49-F238E27FC236}">
                    <a16:creationId xmlns:a16="http://schemas.microsoft.com/office/drawing/2014/main" id="{C35FF658-9440-3CE4-FA26-43D6DB4D3C7C}"/>
                  </a:ext>
                </a:extLst>
              </p:cNvPr>
              <p:cNvSpPr/>
              <p:nvPr/>
            </p:nvSpPr>
            <p:spPr>
              <a:xfrm>
                <a:off x="965950" y="1637250"/>
                <a:ext cx="445500" cy="424200"/>
              </a:xfrm>
              <a:prstGeom prst="rect">
                <a:avLst/>
              </a:prstGeom>
              <a:solidFill>
                <a:srgbClr val="B7CCE4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3660000" algn="bl" rotWithShape="0">
                  <a:srgbClr val="000000">
                    <a:alpha val="31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CN" sz="1700" dirty="0">
                    <a:latin typeface="Lexend"/>
                    <a:ea typeface="Lexend"/>
                    <a:cs typeface="Lexend"/>
                    <a:sym typeface="Lexend"/>
                  </a:rPr>
                  <a:t>be</a:t>
                </a:r>
                <a:endParaRPr sz="1700" dirty="0">
                  <a:latin typeface="Lexend"/>
                  <a:ea typeface="Lexend"/>
                  <a:cs typeface="Lexend"/>
                  <a:sym typeface="Lexend"/>
                </a:endParaRPr>
              </a:p>
            </p:txBody>
          </p:sp>
          <p:sp>
            <p:nvSpPr>
              <p:cNvPr id="40" name="Google Shape;95;p15">
                <a:extLst>
                  <a:ext uri="{FF2B5EF4-FFF2-40B4-BE49-F238E27FC236}">
                    <a16:creationId xmlns:a16="http://schemas.microsoft.com/office/drawing/2014/main" id="{40BA8C2F-F410-960B-1F6A-89AF30B4631A}"/>
                  </a:ext>
                </a:extLst>
              </p:cNvPr>
              <p:cNvSpPr/>
              <p:nvPr/>
            </p:nvSpPr>
            <p:spPr>
              <a:xfrm>
                <a:off x="1411450" y="1637250"/>
                <a:ext cx="445500" cy="424200"/>
              </a:xfrm>
              <a:prstGeom prst="rect">
                <a:avLst/>
              </a:prstGeom>
              <a:solidFill>
                <a:srgbClr val="B7CCE4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3660000" algn="bl" rotWithShape="0">
                  <a:srgbClr val="000000">
                    <a:alpha val="31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CN" sz="1700">
                    <a:latin typeface="Lexend"/>
                    <a:ea typeface="Lexend"/>
                    <a:cs typeface="Lexend"/>
                    <a:sym typeface="Lexend"/>
                  </a:rPr>
                  <a:t>,</a:t>
                </a:r>
                <a:endParaRPr sz="1700">
                  <a:latin typeface="Lexend"/>
                  <a:ea typeface="Lexend"/>
                  <a:cs typeface="Lexend"/>
                  <a:sym typeface="Lexend"/>
                </a:endParaRPr>
              </a:p>
            </p:txBody>
          </p:sp>
          <p:sp>
            <p:nvSpPr>
              <p:cNvPr id="41" name="Google Shape;96;p15">
                <a:extLst>
                  <a:ext uri="{FF2B5EF4-FFF2-40B4-BE49-F238E27FC236}">
                    <a16:creationId xmlns:a16="http://schemas.microsoft.com/office/drawing/2014/main" id="{B45EAA49-2AD2-8B27-1AF7-A34BCECD9942}"/>
                  </a:ext>
                </a:extLst>
              </p:cNvPr>
              <p:cNvSpPr/>
              <p:nvPr/>
            </p:nvSpPr>
            <p:spPr>
              <a:xfrm>
                <a:off x="1856950" y="1637250"/>
                <a:ext cx="445500" cy="424200"/>
              </a:xfrm>
              <a:prstGeom prst="rect">
                <a:avLst/>
              </a:prstGeom>
              <a:solidFill>
                <a:srgbClr val="B7CCE4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3660000" algn="bl" rotWithShape="0">
                  <a:srgbClr val="000000">
                    <a:alpha val="31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CN" sz="1700">
                    <a:latin typeface="Lexend"/>
                    <a:ea typeface="Lexend"/>
                    <a:cs typeface="Lexend"/>
                    <a:sym typeface="Lexend"/>
                  </a:rPr>
                  <a:t>or</a:t>
                </a:r>
                <a:endParaRPr sz="1700">
                  <a:latin typeface="Lexend"/>
                  <a:ea typeface="Lexend"/>
                  <a:cs typeface="Lexend"/>
                  <a:sym typeface="Lexend"/>
                </a:endParaRPr>
              </a:p>
            </p:txBody>
          </p:sp>
          <p:sp>
            <p:nvSpPr>
              <p:cNvPr id="42" name="Google Shape;97;p15">
                <a:extLst>
                  <a:ext uri="{FF2B5EF4-FFF2-40B4-BE49-F238E27FC236}">
                    <a16:creationId xmlns:a16="http://schemas.microsoft.com/office/drawing/2014/main" id="{E24CE40B-4EFC-689F-9491-60C94653172D}"/>
                  </a:ext>
                </a:extLst>
              </p:cNvPr>
              <p:cNvSpPr/>
              <p:nvPr/>
            </p:nvSpPr>
            <p:spPr>
              <a:xfrm>
                <a:off x="2302450" y="1637250"/>
                <a:ext cx="597900" cy="424200"/>
              </a:xfrm>
              <a:prstGeom prst="rect">
                <a:avLst/>
              </a:prstGeom>
              <a:solidFill>
                <a:srgbClr val="B7CCE4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3660000" algn="bl" rotWithShape="0">
                  <a:srgbClr val="000000">
                    <a:alpha val="31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CN" sz="1700">
                    <a:latin typeface="Lexend"/>
                    <a:ea typeface="Lexend"/>
                    <a:cs typeface="Lexend"/>
                    <a:sym typeface="Lexend"/>
                  </a:rPr>
                  <a:t>not</a:t>
                </a:r>
                <a:endParaRPr sz="1700">
                  <a:latin typeface="Lexend"/>
                  <a:ea typeface="Lexend"/>
                  <a:cs typeface="Lexend"/>
                  <a:sym typeface="Lexend"/>
                </a:endParaRPr>
              </a:p>
            </p:txBody>
          </p:sp>
          <p:sp>
            <p:nvSpPr>
              <p:cNvPr id="43" name="Google Shape;98;p15">
                <a:extLst>
                  <a:ext uri="{FF2B5EF4-FFF2-40B4-BE49-F238E27FC236}">
                    <a16:creationId xmlns:a16="http://schemas.microsoft.com/office/drawing/2014/main" id="{5CE31655-F2A1-40F4-3090-3457A54975A2}"/>
                  </a:ext>
                </a:extLst>
              </p:cNvPr>
              <p:cNvSpPr/>
              <p:nvPr/>
            </p:nvSpPr>
            <p:spPr>
              <a:xfrm>
                <a:off x="2900350" y="1637250"/>
                <a:ext cx="445500" cy="424200"/>
              </a:xfrm>
              <a:prstGeom prst="rect">
                <a:avLst/>
              </a:prstGeom>
              <a:solidFill>
                <a:srgbClr val="B7CCE4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3660000" algn="bl" rotWithShape="0">
                  <a:srgbClr val="000000">
                    <a:alpha val="31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CN" sz="1700" dirty="0">
                    <a:latin typeface="Lexend"/>
                    <a:ea typeface="Lexend"/>
                    <a:cs typeface="Lexend"/>
                    <a:sym typeface="Lexend"/>
                  </a:rPr>
                  <a:t>to</a:t>
                </a:r>
                <a:endParaRPr sz="1700" dirty="0">
                  <a:latin typeface="Lexend"/>
                  <a:ea typeface="Lexend"/>
                  <a:cs typeface="Lexend"/>
                  <a:sym typeface="Lexend"/>
                </a:endParaRPr>
              </a:p>
            </p:txBody>
          </p:sp>
          <p:sp>
            <p:nvSpPr>
              <p:cNvPr id="44" name="Google Shape;99;p15">
                <a:extLst>
                  <a:ext uri="{FF2B5EF4-FFF2-40B4-BE49-F238E27FC236}">
                    <a16:creationId xmlns:a16="http://schemas.microsoft.com/office/drawing/2014/main" id="{0F44A116-BF3C-30EF-0799-5B87D0C2EF5C}"/>
                  </a:ext>
                </a:extLst>
              </p:cNvPr>
              <p:cNvSpPr/>
              <p:nvPr/>
            </p:nvSpPr>
            <p:spPr>
              <a:xfrm>
                <a:off x="3345850" y="1637250"/>
                <a:ext cx="445500" cy="424200"/>
              </a:xfrm>
              <a:prstGeom prst="rect">
                <a:avLst/>
              </a:prstGeom>
              <a:solidFill>
                <a:srgbClr val="B7CCE4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3660000" algn="bl" rotWithShape="0">
                  <a:srgbClr val="000000">
                    <a:alpha val="31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CN" sz="1700">
                    <a:latin typeface="Lexend"/>
                    <a:ea typeface="Lexend"/>
                    <a:cs typeface="Lexend"/>
                    <a:sym typeface="Lexend"/>
                  </a:rPr>
                  <a:t>be</a:t>
                </a:r>
                <a:endParaRPr sz="1700">
                  <a:latin typeface="Lexend"/>
                  <a:ea typeface="Lexend"/>
                  <a:cs typeface="Lexend"/>
                  <a:sym typeface="Lexend"/>
                </a:endParaRPr>
              </a:p>
            </p:txBody>
          </p:sp>
          <p:sp>
            <p:nvSpPr>
              <p:cNvPr id="45" name="Google Shape;100;p15">
                <a:extLst>
                  <a:ext uri="{FF2B5EF4-FFF2-40B4-BE49-F238E27FC236}">
                    <a16:creationId xmlns:a16="http://schemas.microsoft.com/office/drawing/2014/main" id="{7D6CE9A6-8DB4-0045-A2CC-78C930BA2026}"/>
                  </a:ext>
                </a:extLst>
              </p:cNvPr>
              <p:cNvSpPr/>
              <p:nvPr/>
            </p:nvSpPr>
            <p:spPr>
              <a:xfrm>
                <a:off x="4236850" y="1637250"/>
                <a:ext cx="714600" cy="424200"/>
              </a:xfrm>
              <a:prstGeom prst="rect">
                <a:avLst/>
              </a:prstGeom>
              <a:solidFill>
                <a:srgbClr val="E5B8B7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3660000" algn="bl" rotWithShape="0">
                  <a:srgbClr val="000000">
                    <a:alpha val="31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CN" sz="1700">
                    <a:latin typeface="Lexend"/>
                    <a:ea typeface="Lexend"/>
                    <a:cs typeface="Lexend"/>
                    <a:sym typeface="Lexend"/>
                  </a:rPr>
                  <a:t>that</a:t>
                </a:r>
                <a:endParaRPr sz="1700">
                  <a:latin typeface="Lexend"/>
                  <a:ea typeface="Lexend"/>
                  <a:cs typeface="Lexend"/>
                  <a:sym typeface="Lexend"/>
                </a:endParaRPr>
              </a:p>
            </p:txBody>
          </p:sp>
          <p:sp>
            <p:nvSpPr>
              <p:cNvPr id="46" name="Google Shape;101;p15">
                <a:extLst>
                  <a:ext uri="{FF2B5EF4-FFF2-40B4-BE49-F238E27FC236}">
                    <a16:creationId xmlns:a16="http://schemas.microsoft.com/office/drawing/2014/main" id="{93957045-26FA-A834-B1EE-4E5E20584692}"/>
                  </a:ext>
                </a:extLst>
              </p:cNvPr>
              <p:cNvSpPr/>
              <p:nvPr/>
            </p:nvSpPr>
            <p:spPr>
              <a:xfrm>
                <a:off x="4951450" y="1637250"/>
                <a:ext cx="445500" cy="424200"/>
              </a:xfrm>
              <a:prstGeom prst="rect">
                <a:avLst/>
              </a:prstGeom>
              <a:solidFill>
                <a:srgbClr val="FFF2CC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3660000" algn="bl" rotWithShape="0">
                  <a:srgbClr val="000000">
                    <a:alpha val="31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CN" sz="1700">
                    <a:latin typeface="Lexend"/>
                    <a:ea typeface="Lexend"/>
                    <a:cs typeface="Lexend"/>
                    <a:sym typeface="Lexend"/>
                  </a:rPr>
                  <a:t>is</a:t>
                </a:r>
                <a:endParaRPr sz="1700">
                  <a:latin typeface="Lexend"/>
                  <a:ea typeface="Lexend"/>
                  <a:cs typeface="Lexend"/>
                  <a:sym typeface="Lexend"/>
                </a:endParaRPr>
              </a:p>
            </p:txBody>
          </p:sp>
          <p:sp>
            <p:nvSpPr>
              <p:cNvPr id="47" name="Google Shape;102;p15">
                <a:extLst>
                  <a:ext uri="{FF2B5EF4-FFF2-40B4-BE49-F238E27FC236}">
                    <a16:creationId xmlns:a16="http://schemas.microsoft.com/office/drawing/2014/main" id="{525D0310-9BD6-8EA6-09A7-5554ACEF260E}"/>
                  </a:ext>
                </a:extLst>
              </p:cNvPr>
              <p:cNvSpPr/>
              <p:nvPr/>
            </p:nvSpPr>
            <p:spPr>
              <a:xfrm>
                <a:off x="5396950" y="1637250"/>
                <a:ext cx="445500" cy="424200"/>
              </a:xfrm>
              <a:prstGeom prst="rect">
                <a:avLst/>
              </a:prstGeom>
              <a:solidFill>
                <a:srgbClr val="D9EAD3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3660000" algn="bl" rotWithShape="0">
                  <a:srgbClr val="000000">
                    <a:alpha val="31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CN" sz="1700">
                    <a:latin typeface="Lexend"/>
                    <a:ea typeface="Lexend"/>
                    <a:cs typeface="Lexend"/>
                    <a:sym typeface="Lexend"/>
                  </a:rPr>
                  <a:t>a</a:t>
                </a:r>
                <a:endParaRPr sz="1700">
                  <a:latin typeface="Lexend"/>
                  <a:ea typeface="Lexend"/>
                  <a:cs typeface="Lexend"/>
                  <a:sym typeface="Lexend"/>
                </a:endParaRPr>
              </a:p>
            </p:txBody>
          </p:sp>
          <p:sp>
            <p:nvSpPr>
              <p:cNvPr id="48" name="Google Shape;103;p15">
                <a:extLst>
                  <a:ext uri="{FF2B5EF4-FFF2-40B4-BE49-F238E27FC236}">
                    <a16:creationId xmlns:a16="http://schemas.microsoft.com/office/drawing/2014/main" id="{099DC189-597F-C60B-985A-510BBFBA925B}"/>
                  </a:ext>
                </a:extLst>
              </p:cNvPr>
              <p:cNvSpPr/>
              <p:nvPr/>
            </p:nvSpPr>
            <p:spPr>
              <a:xfrm>
                <a:off x="5842450" y="1637250"/>
                <a:ext cx="1102800" cy="424200"/>
              </a:xfrm>
              <a:prstGeom prst="rect">
                <a:avLst/>
              </a:prstGeom>
              <a:solidFill>
                <a:srgbClr val="D9D2E9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3660000" algn="bl" rotWithShape="0">
                  <a:srgbClr val="000000">
                    <a:alpha val="31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CN" sz="1700">
                    <a:latin typeface="Lexend"/>
                    <a:ea typeface="Lexend"/>
                    <a:cs typeface="Lexend"/>
                    <a:sym typeface="Lexend"/>
                  </a:rPr>
                  <a:t>question</a:t>
                </a:r>
                <a:endParaRPr sz="1700">
                  <a:latin typeface="Lexend"/>
                  <a:ea typeface="Lexend"/>
                  <a:cs typeface="Lexend"/>
                  <a:sym typeface="Lexend"/>
                </a:endParaRPr>
              </a:p>
            </p:txBody>
          </p:sp>
          <p:sp>
            <p:nvSpPr>
              <p:cNvPr id="49" name="Google Shape;104;p15">
                <a:extLst>
                  <a:ext uri="{FF2B5EF4-FFF2-40B4-BE49-F238E27FC236}">
                    <a16:creationId xmlns:a16="http://schemas.microsoft.com/office/drawing/2014/main" id="{2FC04668-D694-1858-E336-AE9F81160531}"/>
                  </a:ext>
                </a:extLst>
              </p:cNvPr>
              <p:cNvSpPr/>
              <p:nvPr/>
            </p:nvSpPr>
            <p:spPr>
              <a:xfrm>
                <a:off x="3789575" y="1637250"/>
                <a:ext cx="445500" cy="424200"/>
              </a:xfrm>
              <a:prstGeom prst="rect">
                <a:avLst/>
              </a:prstGeom>
              <a:solidFill>
                <a:srgbClr val="B7CCE4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3660000" algn="bl" rotWithShape="0">
                  <a:srgbClr val="000000">
                    <a:alpha val="31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CN" sz="1700">
                    <a:latin typeface="Lexend"/>
                    <a:ea typeface="Lexend"/>
                    <a:cs typeface="Lexend"/>
                    <a:sym typeface="Lexend"/>
                  </a:rPr>
                  <a:t>,</a:t>
                </a:r>
                <a:endParaRPr sz="1700">
                  <a:latin typeface="Lexend"/>
                  <a:ea typeface="Lexend"/>
                  <a:cs typeface="Lexend"/>
                  <a:sym typeface="Lexend"/>
                </a:endParaRPr>
              </a:p>
            </p:txBody>
          </p:sp>
          <p:sp>
            <p:nvSpPr>
              <p:cNvPr id="50" name="Google Shape;105;p15">
                <a:extLst>
                  <a:ext uri="{FF2B5EF4-FFF2-40B4-BE49-F238E27FC236}">
                    <a16:creationId xmlns:a16="http://schemas.microsoft.com/office/drawing/2014/main" id="{8F994810-0E04-E945-EB59-3DAD44D334A1}"/>
                  </a:ext>
                </a:extLst>
              </p:cNvPr>
              <p:cNvSpPr/>
              <p:nvPr/>
            </p:nvSpPr>
            <p:spPr>
              <a:xfrm>
                <a:off x="6945250" y="1637250"/>
                <a:ext cx="445500" cy="424200"/>
              </a:xfrm>
              <a:prstGeom prst="rect">
                <a:avLst/>
              </a:prstGeom>
              <a:solidFill>
                <a:srgbClr val="D9D9D9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3660000" algn="bl" rotWithShape="0">
                  <a:srgbClr val="000000">
                    <a:alpha val="31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CN" sz="1700" dirty="0">
                    <a:latin typeface="Lexend"/>
                    <a:ea typeface="Lexend"/>
                    <a:cs typeface="Lexend"/>
                    <a:sym typeface="Lexend"/>
                  </a:rPr>
                  <a:t>.</a:t>
                </a:r>
                <a:endParaRPr sz="1700" dirty="0">
                  <a:latin typeface="Lexend"/>
                  <a:ea typeface="Lexend"/>
                  <a:cs typeface="Lexend"/>
                  <a:sym typeface="Lexend"/>
                </a:endParaRPr>
              </a:p>
            </p:txBody>
          </p:sp>
        </p:grpSp>
        <p:sp>
          <p:nvSpPr>
            <p:cNvPr id="10" name="Google Shape;106;p15">
              <a:extLst>
                <a:ext uri="{FF2B5EF4-FFF2-40B4-BE49-F238E27FC236}">
                  <a16:creationId xmlns:a16="http://schemas.microsoft.com/office/drawing/2014/main" id="{ED49BE57-784B-6DBC-39DB-4B401086E112}"/>
                </a:ext>
              </a:extLst>
            </p:cNvPr>
            <p:cNvSpPr/>
            <p:nvPr/>
          </p:nvSpPr>
          <p:spPr>
            <a:xfrm rot="-5400000">
              <a:off x="2800625" y="2750125"/>
              <a:ext cx="380700" cy="3257700"/>
            </a:xfrm>
            <a:prstGeom prst="leftBrace">
              <a:avLst>
                <a:gd name="adj1" fmla="val 50000"/>
                <a:gd name="adj2" fmla="val 50000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07;p15">
              <a:extLst>
                <a:ext uri="{FF2B5EF4-FFF2-40B4-BE49-F238E27FC236}">
                  <a16:creationId xmlns:a16="http://schemas.microsoft.com/office/drawing/2014/main" id="{258479F0-F3DE-4BB7-CEFE-EB85550AB06B}"/>
                </a:ext>
              </a:extLst>
            </p:cNvPr>
            <p:cNvSpPr txBox="1"/>
            <p:nvPr/>
          </p:nvSpPr>
          <p:spPr>
            <a:xfrm>
              <a:off x="2253700" y="4639100"/>
              <a:ext cx="2054400" cy="38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CN" sz="1800">
                  <a:solidFill>
                    <a:schemeClr val="dk2"/>
                  </a:solidFill>
                  <a:latin typeface="Lexend"/>
                  <a:ea typeface="Lexend"/>
                  <a:cs typeface="Lexend"/>
                  <a:sym typeface="Lexend"/>
                </a:rPr>
                <a:t>Prefill Phase</a:t>
              </a:r>
              <a:endParaRPr sz="1800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  <p:sp>
          <p:nvSpPr>
            <p:cNvPr id="12" name="Google Shape;108;p15">
              <a:extLst>
                <a:ext uri="{FF2B5EF4-FFF2-40B4-BE49-F238E27FC236}">
                  <a16:creationId xmlns:a16="http://schemas.microsoft.com/office/drawing/2014/main" id="{24B2FAAB-5ED7-831F-8F75-6B960ABA6990}"/>
                </a:ext>
              </a:extLst>
            </p:cNvPr>
            <p:cNvSpPr/>
            <p:nvPr/>
          </p:nvSpPr>
          <p:spPr>
            <a:xfrm rot="-5400000">
              <a:off x="6267625" y="3048925"/>
              <a:ext cx="380700" cy="2660100"/>
            </a:xfrm>
            <a:prstGeom prst="leftBrace">
              <a:avLst>
                <a:gd name="adj1" fmla="val 50000"/>
                <a:gd name="adj2" fmla="val 50000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09;p15">
              <a:extLst>
                <a:ext uri="{FF2B5EF4-FFF2-40B4-BE49-F238E27FC236}">
                  <a16:creationId xmlns:a16="http://schemas.microsoft.com/office/drawing/2014/main" id="{E6F5D10C-F53A-B497-CB1B-EB14E6212AE9}"/>
                </a:ext>
              </a:extLst>
            </p:cNvPr>
            <p:cNvSpPr txBox="1"/>
            <p:nvPr/>
          </p:nvSpPr>
          <p:spPr>
            <a:xfrm>
              <a:off x="5530300" y="4639100"/>
              <a:ext cx="2054400" cy="38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CN" sz="1800">
                  <a:solidFill>
                    <a:schemeClr val="dk2"/>
                  </a:solidFill>
                  <a:latin typeface="Lexend"/>
                  <a:ea typeface="Lexend"/>
                  <a:cs typeface="Lexend"/>
                  <a:sym typeface="Lexend"/>
                </a:rPr>
                <a:t>Decoding Phase</a:t>
              </a:r>
              <a:endParaRPr sz="1800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  <p:grpSp>
          <p:nvGrpSpPr>
            <p:cNvPr id="14" name="Google Shape;110;p15">
              <a:extLst>
                <a:ext uri="{FF2B5EF4-FFF2-40B4-BE49-F238E27FC236}">
                  <a16:creationId xmlns:a16="http://schemas.microsoft.com/office/drawing/2014/main" id="{B77E9373-751E-EE7A-6C0E-D1D5BCB7DF9E}"/>
                </a:ext>
              </a:extLst>
            </p:cNvPr>
            <p:cNvGrpSpPr/>
            <p:nvPr/>
          </p:nvGrpSpPr>
          <p:grpSpPr>
            <a:xfrm>
              <a:off x="1352800" y="2041240"/>
              <a:ext cx="3850950" cy="1737460"/>
              <a:chOff x="1352800" y="1965040"/>
              <a:chExt cx="3850950" cy="1737460"/>
            </a:xfrm>
          </p:grpSpPr>
          <p:pic>
            <p:nvPicPr>
              <p:cNvPr id="24" name="Google Shape;111;p15">
                <a:extLst>
                  <a:ext uri="{FF2B5EF4-FFF2-40B4-BE49-F238E27FC236}">
                    <a16:creationId xmlns:a16="http://schemas.microsoft.com/office/drawing/2014/main" id="{9417975A-350E-2DC2-8EE2-ABBCDF9E6DE6}"/>
                  </a:ext>
                </a:extLst>
              </p:cNvPr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2247000" y="1965040"/>
                <a:ext cx="1932477" cy="819075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25" name="Google Shape;112;p15">
                <a:extLst>
                  <a:ext uri="{FF2B5EF4-FFF2-40B4-BE49-F238E27FC236}">
                    <a16:creationId xmlns:a16="http://schemas.microsoft.com/office/drawing/2014/main" id="{F3A0FD28-D1AF-F655-685A-4624C91B2B08}"/>
                  </a:ext>
                </a:extLst>
              </p:cNvPr>
              <p:cNvGrpSpPr/>
              <p:nvPr/>
            </p:nvGrpSpPr>
            <p:grpSpPr>
              <a:xfrm>
                <a:off x="1352800" y="1965040"/>
                <a:ext cx="3850950" cy="1737460"/>
                <a:chOff x="1352800" y="1965040"/>
                <a:chExt cx="3850950" cy="1737460"/>
              </a:xfrm>
            </p:grpSpPr>
            <p:grpSp>
              <p:nvGrpSpPr>
                <p:cNvPr id="26" name="Google Shape;113;p15">
                  <a:extLst>
                    <a:ext uri="{FF2B5EF4-FFF2-40B4-BE49-F238E27FC236}">
                      <a16:creationId xmlns:a16="http://schemas.microsoft.com/office/drawing/2014/main" id="{6AF50DA0-23A9-E0AF-97D7-B6B4D67C15BB}"/>
                    </a:ext>
                  </a:extLst>
                </p:cNvPr>
                <p:cNvGrpSpPr/>
                <p:nvPr/>
              </p:nvGrpSpPr>
              <p:grpSpPr>
                <a:xfrm>
                  <a:off x="1352800" y="2784150"/>
                  <a:ext cx="3269125" cy="377100"/>
                  <a:chOff x="1352800" y="2784150"/>
                  <a:chExt cx="3269125" cy="377100"/>
                </a:xfrm>
              </p:grpSpPr>
              <p:cxnSp>
                <p:nvCxnSpPr>
                  <p:cNvPr id="30" name="Google Shape;114;p15">
                    <a:extLst>
                      <a:ext uri="{FF2B5EF4-FFF2-40B4-BE49-F238E27FC236}">
                        <a16:creationId xmlns:a16="http://schemas.microsoft.com/office/drawing/2014/main" id="{12733617-D783-7E4D-C4F6-9A479752691B}"/>
                      </a:ext>
                    </a:extLst>
                  </p:cNvPr>
                  <p:cNvCxnSpPr>
                    <a:stCxn id="39" idx="0"/>
                  </p:cNvCxnSpPr>
                  <p:nvPr/>
                </p:nvCxnSpPr>
                <p:spPr>
                  <a:xfrm rot="10800000" flipH="1">
                    <a:off x="1798300" y="2797950"/>
                    <a:ext cx="776700" cy="36330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</p:spPr>
              </p:cxnSp>
              <p:cxnSp>
                <p:nvCxnSpPr>
                  <p:cNvPr id="31" name="Google Shape;115;p15">
                    <a:extLst>
                      <a:ext uri="{FF2B5EF4-FFF2-40B4-BE49-F238E27FC236}">
                        <a16:creationId xmlns:a16="http://schemas.microsoft.com/office/drawing/2014/main" id="{24FBB21C-6C98-CC1A-04AA-C86EB5942E64}"/>
                      </a:ext>
                    </a:extLst>
                  </p:cNvPr>
                  <p:cNvCxnSpPr>
                    <a:stCxn id="42" idx="0"/>
                    <a:endCxn id="24" idx="2"/>
                  </p:cNvCxnSpPr>
                  <p:nvPr/>
                </p:nvCxnSpPr>
                <p:spPr>
                  <a:xfrm rot="10800000" flipH="1">
                    <a:off x="3211000" y="2784150"/>
                    <a:ext cx="2100" cy="37710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</p:spPr>
              </p:cxnSp>
              <p:cxnSp>
                <p:nvCxnSpPr>
                  <p:cNvPr id="32" name="Google Shape;116;p15">
                    <a:extLst>
                      <a:ext uri="{FF2B5EF4-FFF2-40B4-BE49-F238E27FC236}">
                        <a16:creationId xmlns:a16="http://schemas.microsoft.com/office/drawing/2014/main" id="{A9ACC03E-83CC-EB34-AAAF-92DA95B14728}"/>
                      </a:ext>
                    </a:extLst>
                  </p:cNvPr>
                  <p:cNvCxnSpPr>
                    <a:stCxn id="38" idx="0"/>
                  </p:cNvCxnSpPr>
                  <p:nvPr/>
                </p:nvCxnSpPr>
                <p:spPr>
                  <a:xfrm rot="10800000" flipH="1">
                    <a:off x="1352800" y="2790750"/>
                    <a:ext cx="978000" cy="37050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</p:spPr>
              </p:cxnSp>
              <p:cxnSp>
                <p:nvCxnSpPr>
                  <p:cNvPr id="33" name="Google Shape;117;p15">
                    <a:extLst>
                      <a:ext uri="{FF2B5EF4-FFF2-40B4-BE49-F238E27FC236}">
                        <a16:creationId xmlns:a16="http://schemas.microsoft.com/office/drawing/2014/main" id="{DA7DE8BA-9ED8-7521-3C0D-E4525D9DAABE}"/>
                      </a:ext>
                    </a:extLst>
                  </p:cNvPr>
                  <p:cNvCxnSpPr>
                    <a:stCxn id="40" idx="0"/>
                  </p:cNvCxnSpPr>
                  <p:nvPr/>
                </p:nvCxnSpPr>
                <p:spPr>
                  <a:xfrm rot="10800000" flipH="1">
                    <a:off x="2243800" y="2797950"/>
                    <a:ext cx="546600" cy="36330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</p:spPr>
              </p:cxnSp>
              <p:cxnSp>
                <p:nvCxnSpPr>
                  <p:cNvPr id="34" name="Google Shape;118;p15">
                    <a:extLst>
                      <a:ext uri="{FF2B5EF4-FFF2-40B4-BE49-F238E27FC236}">
                        <a16:creationId xmlns:a16="http://schemas.microsoft.com/office/drawing/2014/main" id="{C2296420-EE5B-1CB4-B299-769ACBA2B388}"/>
                      </a:ext>
                    </a:extLst>
                  </p:cNvPr>
                  <p:cNvCxnSpPr>
                    <a:stCxn id="41" idx="0"/>
                  </p:cNvCxnSpPr>
                  <p:nvPr/>
                </p:nvCxnSpPr>
                <p:spPr>
                  <a:xfrm rot="10800000" flipH="1">
                    <a:off x="2689300" y="2797950"/>
                    <a:ext cx="316800" cy="36330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</p:spPr>
              </p:cxnSp>
              <p:cxnSp>
                <p:nvCxnSpPr>
                  <p:cNvPr id="35" name="Google Shape;119;p15">
                    <a:extLst>
                      <a:ext uri="{FF2B5EF4-FFF2-40B4-BE49-F238E27FC236}">
                        <a16:creationId xmlns:a16="http://schemas.microsoft.com/office/drawing/2014/main" id="{7001D75A-A812-C2D6-B5CC-AA2F838860F6}"/>
                      </a:ext>
                    </a:extLst>
                  </p:cNvPr>
                  <p:cNvCxnSpPr>
                    <a:stCxn id="43" idx="0"/>
                  </p:cNvCxnSpPr>
                  <p:nvPr/>
                </p:nvCxnSpPr>
                <p:spPr>
                  <a:xfrm rot="10800000">
                    <a:off x="3436900" y="2790750"/>
                    <a:ext cx="295800" cy="37050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</p:spPr>
              </p:cxnSp>
              <p:cxnSp>
                <p:nvCxnSpPr>
                  <p:cNvPr id="36" name="Google Shape;120;p15">
                    <a:extLst>
                      <a:ext uri="{FF2B5EF4-FFF2-40B4-BE49-F238E27FC236}">
                        <a16:creationId xmlns:a16="http://schemas.microsoft.com/office/drawing/2014/main" id="{E79D0BDA-7755-A750-D90A-ECBF63A5AE54}"/>
                      </a:ext>
                    </a:extLst>
                  </p:cNvPr>
                  <p:cNvCxnSpPr>
                    <a:stCxn id="44" idx="0"/>
                  </p:cNvCxnSpPr>
                  <p:nvPr/>
                </p:nvCxnSpPr>
                <p:spPr>
                  <a:xfrm rot="10800000">
                    <a:off x="3717100" y="2797650"/>
                    <a:ext cx="461100" cy="36360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</p:spPr>
              </p:cxnSp>
              <p:cxnSp>
                <p:nvCxnSpPr>
                  <p:cNvPr id="37" name="Google Shape;121;p15">
                    <a:extLst>
                      <a:ext uri="{FF2B5EF4-FFF2-40B4-BE49-F238E27FC236}">
                        <a16:creationId xmlns:a16="http://schemas.microsoft.com/office/drawing/2014/main" id="{69E6628A-B857-6FCA-C3E6-B933FF3D6BA7}"/>
                      </a:ext>
                    </a:extLst>
                  </p:cNvPr>
                  <p:cNvCxnSpPr>
                    <a:stCxn id="49" idx="0"/>
                  </p:cNvCxnSpPr>
                  <p:nvPr/>
                </p:nvCxnSpPr>
                <p:spPr>
                  <a:xfrm rot="10800000">
                    <a:off x="3997325" y="2790750"/>
                    <a:ext cx="624600" cy="37050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</p:spPr>
              </p:cxnSp>
            </p:grpSp>
            <p:grpSp>
              <p:nvGrpSpPr>
                <p:cNvPr id="27" name="Google Shape;122;p15">
                  <a:extLst>
                    <a:ext uri="{FF2B5EF4-FFF2-40B4-BE49-F238E27FC236}">
                      <a16:creationId xmlns:a16="http://schemas.microsoft.com/office/drawing/2014/main" id="{1EA95E65-A610-1670-0DF3-A9C4A4B23907}"/>
                    </a:ext>
                  </a:extLst>
                </p:cNvPr>
                <p:cNvGrpSpPr/>
                <p:nvPr/>
              </p:nvGrpSpPr>
              <p:grpSpPr>
                <a:xfrm>
                  <a:off x="3213239" y="1965040"/>
                  <a:ext cx="1990511" cy="1737460"/>
                  <a:chOff x="3213239" y="1965040"/>
                  <a:chExt cx="1990511" cy="1737460"/>
                </a:xfrm>
              </p:grpSpPr>
              <p:cxnSp>
                <p:nvCxnSpPr>
                  <p:cNvPr id="28" name="Google Shape;123;p15">
                    <a:extLst>
                      <a:ext uri="{FF2B5EF4-FFF2-40B4-BE49-F238E27FC236}">
                        <a16:creationId xmlns:a16="http://schemas.microsoft.com/office/drawing/2014/main" id="{2B95B4C2-ABC3-ECF8-CC68-963ED502F1E4}"/>
                      </a:ext>
                    </a:extLst>
                  </p:cNvPr>
                  <p:cNvCxnSpPr>
                    <a:stCxn id="24" idx="0"/>
                    <a:endCxn id="45" idx="2"/>
                  </p:cNvCxnSpPr>
                  <p:nvPr/>
                </p:nvCxnSpPr>
                <p:spPr>
                  <a:xfrm rot="-5400000" flipH="1">
                    <a:off x="3398339" y="1779940"/>
                    <a:ext cx="1620300" cy="1990500"/>
                  </a:xfrm>
                  <a:prstGeom prst="curvedConnector5">
                    <a:avLst>
                      <a:gd name="adj1" fmla="val -28655"/>
                      <a:gd name="adj2" fmla="val 65296"/>
                      <a:gd name="adj3" fmla="val 125189"/>
                    </a:avLst>
                  </a:prstGeom>
                  <a:noFill/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9" name="Google Shape;124;p15">
                    <a:extLst>
                      <a:ext uri="{FF2B5EF4-FFF2-40B4-BE49-F238E27FC236}">
                        <a16:creationId xmlns:a16="http://schemas.microsoft.com/office/drawing/2014/main" id="{4F247970-DA63-0BE0-0941-B8E454CA978F}"/>
                      </a:ext>
                    </a:extLst>
                  </p:cNvPr>
                  <p:cNvCxnSpPr/>
                  <p:nvPr/>
                </p:nvCxnSpPr>
                <p:spPr>
                  <a:xfrm rot="10800000" flipH="1">
                    <a:off x="5185450" y="3574400"/>
                    <a:ext cx="18300" cy="12810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</p:spPr>
              </p:cxnSp>
            </p:grpSp>
          </p:grpSp>
        </p:grpSp>
        <p:cxnSp>
          <p:nvCxnSpPr>
            <p:cNvPr id="15" name="Google Shape;125;p15">
              <a:extLst>
                <a:ext uri="{FF2B5EF4-FFF2-40B4-BE49-F238E27FC236}">
                  <a16:creationId xmlns:a16="http://schemas.microsoft.com/office/drawing/2014/main" id="{6A71584B-9530-0292-69B5-6C9E964D910E}"/>
                </a:ext>
              </a:extLst>
            </p:cNvPr>
            <p:cNvCxnSpPr>
              <a:stCxn id="45" idx="0"/>
            </p:cNvCxnSpPr>
            <p:nvPr/>
          </p:nvCxnSpPr>
          <p:spPr>
            <a:xfrm rot="10800000" flipH="1">
              <a:off x="5203750" y="2869650"/>
              <a:ext cx="276600" cy="3678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6" name="Google Shape;126;p15">
              <a:extLst>
                <a:ext uri="{FF2B5EF4-FFF2-40B4-BE49-F238E27FC236}">
                  <a16:creationId xmlns:a16="http://schemas.microsoft.com/office/drawing/2014/main" id="{9D25C00B-23A2-0513-BE7B-17576E31088A}"/>
                </a:ext>
              </a:extLst>
            </p:cNvPr>
            <p:cNvCxnSpPr>
              <a:endCxn id="46" idx="2"/>
            </p:cNvCxnSpPr>
            <p:nvPr/>
          </p:nvCxnSpPr>
          <p:spPr>
            <a:xfrm rot="-5400000" flipH="1">
              <a:off x="4843150" y="2721000"/>
              <a:ext cx="1625700" cy="255600"/>
            </a:xfrm>
            <a:prstGeom prst="curvedConnector5">
              <a:avLst>
                <a:gd name="adj1" fmla="val -27336"/>
                <a:gd name="adj2" fmla="val 55849"/>
                <a:gd name="adj3" fmla="val 114648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7" name="Google Shape;127;p15">
              <a:extLst>
                <a:ext uri="{FF2B5EF4-FFF2-40B4-BE49-F238E27FC236}">
                  <a16:creationId xmlns:a16="http://schemas.microsoft.com/office/drawing/2014/main" id="{718E086C-3752-65D0-10F8-7F0AAE06B1AB}"/>
                </a:ext>
              </a:extLst>
            </p:cNvPr>
            <p:cNvCxnSpPr>
              <a:stCxn id="46" idx="0"/>
            </p:cNvCxnSpPr>
            <p:nvPr/>
          </p:nvCxnSpPr>
          <p:spPr>
            <a:xfrm rot="10800000">
              <a:off x="5782000" y="2877450"/>
              <a:ext cx="1800" cy="3600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8" name="Google Shape;128;p15">
              <a:extLst>
                <a:ext uri="{FF2B5EF4-FFF2-40B4-BE49-F238E27FC236}">
                  <a16:creationId xmlns:a16="http://schemas.microsoft.com/office/drawing/2014/main" id="{C8B109FD-28C6-7D29-74B1-8001C600FB72}"/>
                </a:ext>
              </a:extLst>
            </p:cNvPr>
            <p:cNvCxnSpPr>
              <a:endCxn id="47" idx="2"/>
            </p:cNvCxnSpPr>
            <p:nvPr/>
          </p:nvCxnSpPr>
          <p:spPr>
            <a:xfrm rot="-5400000" flipH="1">
              <a:off x="5192950" y="2625300"/>
              <a:ext cx="1617600" cy="455100"/>
            </a:xfrm>
            <a:prstGeom prst="curvedConnector5">
              <a:avLst>
                <a:gd name="adj1" fmla="val -28463"/>
                <a:gd name="adj2" fmla="val 48824"/>
                <a:gd name="adj3" fmla="val 114721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9" name="Google Shape;129;p15">
              <a:extLst>
                <a:ext uri="{FF2B5EF4-FFF2-40B4-BE49-F238E27FC236}">
                  <a16:creationId xmlns:a16="http://schemas.microsoft.com/office/drawing/2014/main" id="{91166713-C474-0B7A-52D3-BF48C9DB49DD}"/>
                </a:ext>
              </a:extLst>
            </p:cNvPr>
            <p:cNvCxnSpPr/>
            <p:nvPr/>
          </p:nvCxnSpPr>
          <p:spPr>
            <a:xfrm rot="10800000">
              <a:off x="6229300" y="2868875"/>
              <a:ext cx="1800" cy="3600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0" name="Google Shape;130;p15">
              <a:extLst>
                <a:ext uri="{FF2B5EF4-FFF2-40B4-BE49-F238E27FC236}">
                  <a16:creationId xmlns:a16="http://schemas.microsoft.com/office/drawing/2014/main" id="{94DEC870-7623-D591-102E-27C5EAA9E123}"/>
                </a:ext>
              </a:extLst>
            </p:cNvPr>
            <p:cNvCxnSpPr>
              <a:endCxn id="48" idx="2"/>
            </p:cNvCxnSpPr>
            <p:nvPr/>
          </p:nvCxnSpPr>
          <p:spPr>
            <a:xfrm rot="-5400000" flipH="1">
              <a:off x="5802250" y="2460450"/>
              <a:ext cx="1617600" cy="784800"/>
            </a:xfrm>
            <a:prstGeom prst="curvedConnector5">
              <a:avLst>
                <a:gd name="adj1" fmla="val -27974"/>
                <a:gd name="adj2" fmla="val 44502"/>
                <a:gd name="adj3" fmla="val 114721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1" name="Google Shape;131;p15">
              <a:extLst>
                <a:ext uri="{FF2B5EF4-FFF2-40B4-BE49-F238E27FC236}">
                  <a16:creationId xmlns:a16="http://schemas.microsoft.com/office/drawing/2014/main" id="{F34C33AA-1332-A21B-BAC1-F7767CE602C8}"/>
                </a:ext>
              </a:extLst>
            </p:cNvPr>
            <p:cNvCxnSpPr/>
            <p:nvPr/>
          </p:nvCxnSpPr>
          <p:spPr>
            <a:xfrm rot="-5400000" flipH="1">
              <a:off x="6564250" y="2460450"/>
              <a:ext cx="1617600" cy="784800"/>
            </a:xfrm>
            <a:prstGeom prst="curvedConnector5">
              <a:avLst>
                <a:gd name="adj1" fmla="val -28955"/>
                <a:gd name="adj2" fmla="val 59267"/>
                <a:gd name="adj3" fmla="val 114721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2" name="Google Shape;132;p15">
              <a:extLst>
                <a:ext uri="{FF2B5EF4-FFF2-40B4-BE49-F238E27FC236}">
                  <a16:creationId xmlns:a16="http://schemas.microsoft.com/office/drawing/2014/main" id="{112175C2-9BDD-9988-A4FC-E527E43D4728}"/>
                </a:ext>
              </a:extLst>
            </p:cNvPr>
            <p:cNvCxnSpPr/>
            <p:nvPr/>
          </p:nvCxnSpPr>
          <p:spPr>
            <a:xfrm rot="10800000">
              <a:off x="7003450" y="2868875"/>
              <a:ext cx="1800" cy="3600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pic>
          <p:nvPicPr>
            <p:cNvPr id="23" name="Google Shape;133;p15">
              <a:extLst>
                <a:ext uri="{FF2B5EF4-FFF2-40B4-BE49-F238E27FC236}">
                  <a16:creationId xmlns:a16="http://schemas.microsoft.com/office/drawing/2014/main" id="{39A92266-D7D1-7762-AEA8-8C04CA6B85E2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415650" y="2041227"/>
              <a:ext cx="1932477" cy="819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1" name="圆角矩形 50">
            <a:extLst>
              <a:ext uri="{FF2B5EF4-FFF2-40B4-BE49-F238E27FC236}">
                <a16:creationId xmlns:a16="http://schemas.microsoft.com/office/drawing/2014/main" id="{DC61CBFB-7396-951C-C9BE-02653B5F43C9}"/>
              </a:ext>
            </a:extLst>
          </p:cNvPr>
          <p:cNvSpPr/>
          <p:nvPr/>
        </p:nvSpPr>
        <p:spPr>
          <a:xfrm>
            <a:off x="5974876" y="1238277"/>
            <a:ext cx="3257700" cy="3948546"/>
          </a:xfrm>
          <a:prstGeom prst="roundRect">
            <a:avLst>
              <a:gd name="adj" fmla="val 8258"/>
            </a:avLst>
          </a:prstGeom>
          <a:noFill/>
          <a:ln w="762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3" name="Rectangle 25">
            <a:extLst>
              <a:ext uri="{FF2B5EF4-FFF2-40B4-BE49-F238E27FC236}">
                <a16:creationId xmlns:a16="http://schemas.microsoft.com/office/drawing/2014/main" id="{CD319B2E-38AD-DFE8-FB35-FA46ECEC83DA}"/>
              </a:ext>
            </a:extLst>
          </p:cNvPr>
          <p:cNvSpPr txBox="1"/>
          <p:nvPr/>
        </p:nvSpPr>
        <p:spPr>
          <a:xfrm>
            <a:off x="4677068" y="5485664"/>
            <a:ext cx="6176216" cy="338550"/>
          </a:xfrm>
          <a:prstGeom prst="rect">
            <a:avLst/>
          </a:prstGeom>
          <a:ln w="12700">
            <a:miter lim="400000"/>
          </a:ln>
        </p:spPr>
        <p:txBody>
          <a:bodyPr wrap="square" lIns="45718" tIns="45718" rIns="45718" bIns="45718" anchor="ctr">
            <a:spAutoFit/>
          </a:bodyPr>
          <a:lstStyle/>
          <a:p>
            <a:pPr algn="r">
              <a:defRPr sz="1600" b="1"/>
            </a:pPr>
            <a:endParaRPr dirty="0">
              <a:solidFill>
                <a:srgbClr val="FF0000"/>
              </a:solidFill>
              <a:ea typeface="Source Han Sans CN" panose="020B0500000000000000" pitchFamily="34" charset="-128"/>
            </a:endParaRPr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7B65A00C-9005-6024-E67A-2BBF523EA1CF}"/>
              </a:ext>
            </a:extLst>
          </p:cNvPr>
          <p:cNvSpPr txBox="1"/>
          <p:nvPr/>
        </p:nvSpPr>
        <p:spPr>
          <a:xfrm>
            <a:off x="4604018" y="5336511"/>
            <a:ext cx="675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+mn-ea"/>
              </a:rPr>
              <a:t>Significantly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  <a:latin typeface="+mn-ea"/>
              </a:rPr>
              <a:t>lower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  <a:latin typeface="+mn-ea"/>
              </a:rPr>
              <a:t>MFU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  <a:latin typeface="+mn-ea"/>
              </a:rPr>
              <a:t>(FLOPs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  <a:latin typeface="+mn-ea"/>
              </a:rPr>
              <a:t>utilization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  <a:latin typeface="+mn-ea"/>
              </a:rPr>
              <a:t>than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  <a:latin typeface="+mn-ea"/>
              </a:rPr>
              <a:t>prefill)</a:t>
            </a:r>
            <a:endParaRPr lang="zh-CN" altLang="en-US" sz="20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296689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8C1C1E-C978-D2DD-415E-1263AB71B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Basis</a:t>
            </a:r>
            <a:r>
              <a:rPr kumimoji="1" lang="zh-CN" altLang="en-US" dirty="0"/>
              <a:t> </a:t>
            </a:r>
            <a:r>
              <a:rPr kumimoji="1" lang="en-US" altLang="zh-CN" dirty="0"/>
              <a:t>of</a:t>
            </a:r>
            <a:r>
              <a:rPr kumimoji="1" lang="zh-CN" altLang="en-US" dirty="0"/>
              <a:t> </a:t>
            </a:r>
            <a:r>
              <a:rPr kumimoji="1" lang="en-US" altLang="zh-CN" dirty="0"/>
              <a:t>Decoding</a:t>
            </a:r>
            <a:endParaRPr kumimoji="1" lang="zh-CN" altLang="en-US" dirty="0"/>
          </a:p>
        </p:txBody>
      </p:sp>
      <p:pic>
        <p:nvPicPr>
          <p:cNvPr id="4" name="图片 3" descr="Introduction to Generative Pre-trained Transformer (GPT) - GeeksforGeeks">
            <a:extLst>
              <a:ext uri="{FF2B5EF4-FFF2-40B4-BE49-F238E27FC236}">
                <a16:creationId xmlns:a16="http://schemas.microsoft.com/office/drawing/2014/main" id="{F877E0A1-B0ED-0D5E-0EBA-CA2F82AC7B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839" y="1387186"/>
            <a:ext cx="3293341" cy="4234296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3D15B937-D021-2728-EA54-5CFF69EA058C}"/>
              </a:ext>
            </a:extLst>
          </p:cNvPr>
          <p:cNvSpPr txBox="1"/>
          <p:nvPr/>
        </p:nvSpPr>
        <p:spPr>
          <a:xfrm>
            <a:off x="4364646" y="1242176"/>
            <a:ext cx="737435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400" dirty="0"/>
              <a:t>Every</a:t>
            </a:r>
            <a:r>
              <a:rPr lang="zh-CN" altLang="en-US" sz="2400" dirty="0"/>
              <a:t> </a:t>
            </a:r>
            <a:r>
              <a:rPr lang="en-US" altLang="zh-CN" sz="2400" dirty="0"/>
              <a:t>iteration</a:t>
            </a:r>
            <a:r>
              <a:rPr lang="zh-CN" altLang="en-US" sz="2400" dirty="0"/>
              <a:t> </a:t>
            </a:r>
            <a:r>
              <a:rPr lang="en-US" altLang="zh-CN" sz="2400" dirty="0"/>
              <a:t>of</a:t>
            </a:r>
            <a:r>
              <a:rPr lang="zh-CN" altLang="en-US" sz="2400" dirty="0"/>
              <a:t> </a:t>
            </a:r>
            <a:r>
              <a:rPr lang="en-US" altLang="zh-CN" sz="2400" dirty="0"/>
              <a:t>decoding,</a:t>
            </a:r>
            <a:r>
              <a:rPr lang="zh-CN" altLang="en-US" sz="2400" dirty="0"/>
              <a:t> </a:t>
            </a:r>
            <a:r>
              <a:rPr lang="en-US" altLang="zh-CN" sz="2400" dirty="0"/>
              <a:t>GPU</a:t>
            </a:r>
            <a:r>
              <a:rPr lang="zh-CN" altLang="en-US" sz="2400" dirty="0"/>
              <a:t> </a:t>
            </a:r>
            <a:r>
              <a:rPr lang="en-US" altLang="zh-CN" sz="2400" dirty="0"/>
              <a:t>has</a:t>
            </a:r>
            <a:r>
              <a:rPr lang="zh-CN" altLang="en-US" sz="2400" dirty="0"/>
              <a:t> </a:t>
            </a:r>
            <a:r>
              <a:rPr lang="en-US" altLang="zh-CN" sz="2400" dirty="0"/>
              <a:t>to</a:t>
            </a:r>
            <a:r>
              <a:rPr lang="zh-CN" altLang="en-US" sz="2400" dirty="0"/>
              <a:t> </a:t>
            </a:r>
            <a:r>
              <a:rPr lang="en-US" altLang="zh-CN" sz="2400" dirty="0"/>
              <a:t>access</a:t>
            </a:r>
            <a:r>
              <a:rPr lang="zh-CN" altLang="en-US" sz="2400" dirty="0"/>
              <a:t> </a:t>
            </a:r>
            <a:r>
              <a:rPr lang="en-US" altLang="zh-CN" sz="2400" dirty="0"/>
              <a:t>all</a:t>
            </a:r>
            <a:r>
              <a:rPr lang="zh-CN" altLang="en-US" sz="2400" dirty="0"/>
              <a:t> </a:t>
            </a:r>
            <a:r>
              <a:rPr lang="en-US" altLang="zh-CN" sz="2400" dirty="0"/>
              <a:t>parameters</a:t>
            </a:r>
            <a:r>
              <a:rPr lang="zh-CN" altLang="en-US" sz="2400" dirty="0"/>
              <a:t> </a:t>
            </a:r>
            <a:r>
              <a:rPr lang="en-US" altLang="zh-CN" sz="2400" dirty="0"/>
              <a:t>(or</a:t>
            </a:r>
            <a:r>
              <a:rPr lang="zh-CN" altLang="en-US" sz="2400" dirty="0"/>
              <a:t> </a:t>
            </a:r>
            <a:r>
              <a:rPr lang="en-US" altLang="zh-CN" sz="2400" dirty="0"/>
              <a:t>activated</a:t>
            </a:r>
            <a:r>
              <a:rPr lang="zh-CN" altLang="en-US" sz="2400" dirty="0"/>
              <a:t> </a:t>
            </a:r>
            <a:r>
              <a:rPr lang="en-US" altLang="zh-CN" sz="2400" dirty="0"/>
              <a:t>parameters</a:t>
            </a:r>
            <a:r>
              <a:rPr lang="zh-CN" altLang="en-US" sz="2400" dirty="0"/>
              <a:t> </a:t>
            </a:r>
            <a:r>
              <a:rPr lang="en-US" altLang="zh-CN" sz="2400" dirty="0"/>
              <a:t>in</a:t>
            </a:r>
            <a:r>
              <a:rPr lang="zh-CN" altLang="en-US" sz="2400" dirty="0"/>
              <a:t> </a:t>
            </a:r>
            <a:r>
              <a:rPr lang="en-US" altLang="zh-CN" sz="2400" dirty="0"/>
              <a:t>a</a:t>
            </a:r>
            <a:r>
              <a:rPr lang="zh-CN" altLang="en-US" sz="2400" dirty="0"/>
              <a:t> </a:t>
            </a:r>
            <a:r>
              <a:rPr lang="en-US" altLang="zh-CN" sz="2400" dirty="0" err="1"/>
              <a:t>MoE</a:t>
            </a:r>
            <a:r>
              <a:rPr lang="zh-CN" altLang="en-US" sz="2400" dirty="0"/>
              <a:t> </a:t>
            </a:r>
            <a:r>
              <a:rPr lang="en-US" altLang="zh-CN" sz="2400" dirty="0"/>
              <a:t>model)</a:t>
            </a:r>
            <a:r>
              <a:rPr lang="zh-CN" altLang="en-US" sz="2400" dirty="0"/>
              <a:t> </a:t>
            </a:r>
            <a:r>
              <a:rPr lang="en-US" altLang="zh-CN" sz="2400" dirty="0"/>
              <a:t>once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400" dirty="0"/>
              <a:t>To</a:t>
            </a:r>
            <a:r>
              <a:rPr lang="zh-CN" altLang="en-US" sz="2400" dirty="0"/>
              <a:t> </a:t>
            </a:r>
            <a:r>
              <a:rPr lang="en-US" altLang="zh-CN" sz="2400" dirty="0"/>
              <a:t>decode</a:t>
            </a:r>
            <a:r>
              <a:rPr lang="zh-CN" altLang="en-US" sz="2400" dirty="0"/>
              <a:t> </a:t>
            </a:r>
            <a:r>
              <a:rPr lang="en-US" altLang="zh-CN" sz="2400" dirty="0"/>
              <a:t>one</a:t>
            </a:r>
            <a:r>
              <a:rPr lang="zh-CN" altLang="en-US" sz="2400" dirty="0"/>
              <a:t> </a:t>
            </a:r>
            <a:r>
              <a:rPr lang="en-US" altLang="zh-CN" sz="2400" dirty="0"/>
              <a:t>token,</a:t>
            </a:r>
            <a:r>
              <a:rPr lang="zh-CN" altLang="en-US" sz="2400" dirty="0"/>
              <a:t> </a:t>
            </a:r>
            <a:r>
              <a:rPr lang="en-US" altLang="zh-CN" sz="2400" dirty="0"/>
              <a:t>required</a:t>
            </a:r>
            <a:r>
              <a:rPr lang="zh-CN" altLang="en-US" sz="2400" dirty="0"/>
              <a:t> </a:t>
            </a:r>
            <a:r>
              <a:rPr lang="en-US" altLang="zh-CN" sz="2400" dirty="0"/>
              <a:t>FLOPs</a:t>
            </a:r>
            <a:r>
              <a:rPr lang="zh-CN" altLang="en-US" sz="2400" dirty="0"/>
              <a:t> </a:t>
            </a:r>
            <a:r>
              <a:rPr lang="en-US" altLang="zh-CN" sz="2400" dirty="0"/>
              <a:t>is</a:t>
            </a:r>
            <a:r>
              <a:rPr lang="zh-CN" altLang="en-US" sz="2400" dirty="0"/>
              <a:t> </a:t>
            </a:r>
            <a:r>
              <a:rPr lang="en-US" altLang="zh-CN" sz="2400" dirty="0"/>
              <a:t>so</a:t>
            </a:r>
            <a:r>
              <a:rPr lang="zh-CN" altLang="en-US" sz="2400" dirty="0"/>
              <a:t> </a:t>
            </a:r>
            <a:r>
              <a:rPr lang="en-US" altLang="zh-CN" sz="2400" dirty="0"/>
              <a:t>small</a:t>
            </a:r>
            <a:r>
              <a:rPr lang="zh-CN" altLang="en-US" sz="2400" dirty="0"/>
              <a:t> </a:t>
            </a:r>
            <a:r>
              <a:rPr lang="en-US" altLang="zh-CN" sz="2400" dirty="0"/>
              <a:t>that</a:t>
            </a:r>
            <a:r>
              <a:rPr lang="zh-CN" altLang="en-US" sz="2400" dirty="0"/>
              <a:t> </a:t>
            </a:r>
            <a:r>
              <a:rPr lang="en-US" altLang="zh-CN" sz="2400" dirty="0"/>
              <a:t>most</a:t>
            </a:r>
            <a:r>
              <a:rPr lang="zh-CN" altLang="en-US" sz="2400" dirty="0"/>
              <a:t> </a:t>
            </a:r>
            <a:r>
              <a:rPr lang="en-US" altLang="zh-CN" sz="2400" dirty="0"/>
              <a:t>of</a:t>
            </a:r>
            <a:r>
              <a:rPr lang="zh-CN" altLang="en-US" sz="2400" dirty="0"/>
              <a:t> </a:t>
            </a:r>
            <a:r>
              <a:rPr lang="en-US" altLang="zh-CN" sz="2400" dirty="0"/>
              <a:t>time</a:t>
            </a:r>
            <a:r>
              <a:rPr lang="zh-CN" altLang="en-US" sz="2400" dirty="0"/>
              <a:t> </a:t>
            </a:r>
            <a:r>
              <a:rPr lang="en-US" altLang="zh-CN" sz="2400" dirty="0"/>
              <a:t>is</a:t>
            </a:r>
            <a:r>
              <a:rPr lang="zh-CN" altLang="en-US" sz="2400" dirty="0"/>
              <a:t> </a:t>
            </a:r>
            <a:r>
              <a:rPr lang="en-US" altLang="zh-CN" sz="2400" dirty="0"/>
              <a:t>spent</a:t>
            </a:r>
            <a:r>
              <a:rPr lang="zh-CN" altLang="en-US" sz="2400" dirty="0"/>
              <a:t> </a:t>
            </a:r>
            <a:r>
              <a:rPr lang="en-US" altLang="zh-CN" sz="2400" dirty="0"/>
              <a:t>on</a:t>
            </a:r>
            <a:r>
              <a:rPr lang="zh-CN" altLang="en-US" sz="2400" dirty="0"/>
              <a:t> </a:t>
            </a:r>
            <a:r>
              <a:rPr lang="en-US" altLang="zh-CN" sz="2400" dirty="0"/>
              <a:t>memory</a:t>
            </a:r>
            <a:r>
              <a:rPr lang="zh-CN" altLang="en-US" sz="2400" dirty="0"/>
              <a:t> </a:t>
            </a:r>
            <a:r>
              <a:rPr lang="en-US" altLang="zh-CN" sz="2400" dirty="0"/>
              <a:t>access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400" b="1" i="1" dirty="0"/>
              <a:t>Batching</a:t>
            </a:r>
            <a:r>
              <a:rPr lang="zh-CN" altLang="en-US" sz="2400" dirty="0"/>
              <a:t> </a:t>
            </a:r>
            <a:r>
              <a:rPr lang="en-US" altLang="zh-CN" sz="2400" dirty="0"/>
              <a:t>is</a:t>
            </a:r>
            <a:r>
              <a:rPr lang="zh-CN" altLang="en-US" sz="2400" dirty="0"/>
              <a:t> </a:t>
            </a:r>
            <a:r>
              <a:rPr lang="en-US" altLang="zh-CN" sz="2400" dirty="0"/>
              <a:t>very</a:t>
            </a:r>
            <a:r>
              <a:rPr lang="zh-CN" altLang="en-US" sz="2400" dirty="0"/>
              <a:t> </a:t>
            </a:r>
            <a:r>
              <a:rPr lang="en-US" altLang="zh-CN" sz="2400" dirty="0"/>
              <a:t>important</a:t>
            </a:r>
            <a:r>
              <a:rPr lang="zh-CN" altLang="en-US" sz="2400" dirty="0"/>
              <a:t> </a:t>
            </a:r>
            <a:r>
              <a:rPr lang="en-US" altLang="zh-CN" sz="2400" dirty="0"/>
              <a:t>for</a:t>
            </a:r>
            <a:r>
              <a:rPr lang="zh-CN" altLang="en-US" sz="2400" dirty="0"/>
              <a:t> </a:t>
            </a:r>
            <a:r>
              <a:rPr lang="en-US" altLang="zh-CN" sz="2400" dirty="0"/>
              <a:t>efficiency</a:t>
            </a:r>
            <a:r>
              <a:rPr lang="zh-CN" altLang="en-US" sz="2400" dirty="0"/>
              <a:t> </a:t>
            </a:r>
            <a:r>
              <a:rPr lang="en-US" altLang="zh-CN" sz="2400" dirty="0"/>
              <a:t>–</a:t>
            </a:r>
            <a:r>
              <a:rPr lang="zh-CN" altLang="en-US" sz="2400" dirty="0"/>
              <a:t> </a:t>
            </a:r>
            <a:r>
              <a:rPr lang="en-US" altLang="zh-CN" sz="2400" dirty="0"/>
              <a:t>one</a:t>
            </a:r>
            <a:r>
              <a:rPr lang="zh-CN" altLang="en-US" sz="2400" dirty="0"/>
              <a:t> </a:t>
            </a:r>
            <a:r>
              <a:rPr lang="en-US" altLang="zh-CN" sz="2400" dirty="0"/>
              <a:t>parameter</a:t>
            </a:r>
            <a:r>
              <a:rPr lang="zh-CN" altLang="en-US" sz="2400" dirty="0"/>
              <a:t> </a:t>
            </a:r>
            <a:r>
              <a:rPr lang="en-US" altLang="zh-CN" sz="2400" dirty="0"/>
              <a:t>access,</a:t>
            </a:r>
            <a:r>
              <a:rPr lang="zh-CN" altLang="en-US" sz="2400" dirty="0"/>
              <a:t> </a:t>
            </a:r>
            <a:r>
              <a:rPr lang="en-US" altLang="zh-CN" sz="2400" dirty="0"/>
              <a:t>multiple</a:t>
            </a:r>
            <a:r>
              <a:rPr lang="zh-CN" altLang="en-US" sz="2400" dirty="0"/>
              <a:t> </a:t>
            </a:r>
            <a:r>
              <a:rPr lang="en-US" altLang="zh-CN" sz="2400" dirty="0"/>
              <a:t>token</a:t>
            </a:r>
            <a:r>
              <a:rPr lang="zh-CN" altLang="en-US" sz="2400" dirty="0"/>
              <a:t> </a:t>
            </a:r>
            <a:r>
              <a:rPr lang="en-US" altLang="zh-CN" sz="2400" dirty="0"/>
              <a:t>generation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400" dirty="0"/>
              <a:t>However,</a:t>
            </a:r>
            <a:r>
              <a:rPr lang="zh-CN" altLang="en-US" sz="2400" dirty="0"/>
              <a:t> </a:t>
            </a:r>
            <a:r>
              <a:rPr lang="en-US" altLang="zh-CN" sz="2400" dirty="0"/>
              <a:t>Attention</a:t>
            </a:r>
            <a:r>
              <a:rPr lang="zh-CN" altLang="en-US" sz="2400" dirty="0"/>
              <a:t> </a:t>
            </a:r>
            <a:r>
              <a:rPr lang="en-US" altLang="zh-CN" sz="2400" dirty="0"/>
              <a:t>and</a:t>
            </a:r>
            <a:r>
              <a:rPr lang="zh-CN" altLang="en-US" sz="2400" dirty="0"/>
              <a:t> </a:t>
            </a:r>
            <a:r>
              <a:rPr lang="en-US" altLang="zh-CN" sz="2400" dirty="0"/>
              <a:t>Feed</a:t>
            </a:r>
            <a:r>
              <a:rPr lang="zh-CN" altLang="en-US" sz="2400" dirty="0"/>
              <a:t> </a:t>
            </a:r>
            <a:r>
              <a:rPr lang="en-US" altLang="zh-CN" sz="2400" dirty="0"/>
              <a:t>Forward</a:t>
            </a:r>
            <a:r>
              <a:rPr lang="zh-CN" altLang="en-US" sz="2400" dirty="0"/>
              <a:t> </a:t>
            </a:r>
            <a:r>
              <a:rPr lang="en-US" altLang="zh-CN" sz="2400" dirty="0"/>
              <a:t>Network</a:t>
            </a:r>
            <a:r>
              <a:rPr lang="zh-CN" altLang="en-US" sz="2400" dirty="0"/>
              <a:t> </a:t>
            </a:r>
            <a:r>
              <a:rPr lang="en-US" altLang="zh-CN" sz="2400" dirty="0"/>
              <a:t>(FFN)</a:t>
            </a:r>
            <a:r>
              <a:rPr lang="zh-CN" altLang="en-US" sz="2400" dirty="0"/>
              <a:t> </a:t>
            </a:r>
            <a:r>
              <a:rPr lang="en-US" altLang="zh-CN" sz="2400" dirty="0"/>
              <a:t>behaves</a:t>
            </a:r>
            <a:r>
              <a:rPr lang="zh-CN" altLang="en-US" sz="2400" dirty="0"/>
              <a:t> </a:t>
            </a:r>
            <a:r>
              <a:rPr lang="en-US" altLang="zh-CN" sz="2400" dirty="0"/>
              <a:t>very</a:t>
            </a:r>
            <a:r>
              <a:rPr lang="zh-CN" altLang="en-US" sz="2400" dirty="0"/>
              <a:t> </a:t>
            </a:r>
            <a:r>
              <a:rPr lang="en-US" altLang="zh-CN" sz="2400" dirty="0"/>
              <a:t>differently</a:t>
            </a:r>
            <a:r>
              <a:rPr lang="zh-CN" altLang="en-US" sz="2400" dirty="0"/>
              <a:t> </a:t>
            </a:r>
            <a:r>
              <a:rPr lang="en-US" altLang="zh-CN" sz="2400" dirty="0"/>
              <a:t>with</a:t>
            </a:r>
            <a:r>
              <a:rPr lang="zh-CN" altLang="en-US" sz="2400" dirty="0"/>
              <a:t> </a:t>
            </a:r>
            <a:r>
              <a:rPr lang="en-US" altLang="zh-CN" sz="2400" dirty="0"/>
              <a:t>batching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829906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D6674C-F8F6-22F5-570E-724850A20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Difference</a:t>
            </a:r>
            <a:r>
              <a:rPr kumimoji="1" lang="zh-CN" altLang="en-US" dirty="0"/>
              <a:t> </a:t>
            </a:r>
            <a:r>
              <a:rPr kumimoji="1" lang="en-US" altLang="zh-CN" dirty="0"/>
              <a:t>between</a:t>
            </a:r>
            <a:r>
              <a:rPr kumimoji="1" lang="zh-CN" altLang="en-US" dirty="0"/>
              <a:t> </a:t>
            </a:r>
            <a:r>
              <a:rPr kumimoji="1" lang="en-US" altLang="zh-CN" dirty="0"/>
              <a:t>Attention</a:t>
            </a:r>
            <a:r>
              <a:rPr kumimoji="1" lang="zh-CN" altLang="en-US" dirty="0"/>
              <a:t> </a:t>
            </a:r>
            <a:r>
              <a:rPr kumimoji="1" lang="en-US" altLang="zh-CN" dirty="0"/>
              <a:t>and</a:t>
            </a:r>
            <a:r>
              <a:rPr kumimoji="1" lang="zh-CN" altLang="en-US" dirty="0"/>
              <a:t> </a:t>
            </a:r>
            <a:r>
              <a:rPr kumimoji="1" lang="en-US" altLang="zh-CN" dirty="0"/>
              <a:t>FFN</a:t>
            </a:r>
            <a:r>
              <a:rPr kumimoji="1" lang="zh-CN" altLang="en-US" dirty="0"/>
              <a:t> </a:t>
            </a:r>
            <a:r>
              <a:rPr kumimoji="1" lang="en-US" altLang="zh-CN" dirty="0"/>
              <a:t>during</a:t>
            </a:r>
            <a:r>
              <a:rPr kumimoji="1" lang="zh-CN" altLang="en-US" dirty="0"/>
              <a:t> </a:t>
            </a:r>
            <a:r>
              <a:rPr kumimoji="1" lang="en-US" altLang="zh-CN" dirty="0"/>
              <a:t>Decoding</a:t>
            </a:r>
            <a:endParaRPr kumimoji="1" lang="zh-CN" altLang="en-US" dirty="0"/>
          </a:p>
        </p:txBody>
      </p:sp>
      <p:pic>
        <p:nvPicPr>
          <p:cNvPr id="3" name="图片 2" descr="Attention and MoE scaling dependencies">
            <a:extLst>
              <a:ext uri="{FF2B5EF4-FFF2-40B4-BE49-F238E27FC236}">
                <a16:creationId xmlns:a16="http://schemas.microsoft.com/office/drawing/2014/main" id="{720AA106-A342-189B-1A94-97748E65A4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2397" y="1350545"/>
            <a:ext cx="7772400" cy="4746426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8A90F091-E034-7473-670B-18E364158447}"/>
              </a:ext>
            </a:extLst>
          </p:cNvPr>
          <p:cNvSpPr txBox="1"/>
          <p:nvPr/>
        </p:nvSpPr>
        <p:spPr>
          <a:xfrm>
            <a:off x="5995555" y="6016214"/>
            <a:ext cx="39196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00" dirty="0"/>
              <a:t>Figure</a:t>
            </a:r>
            <a:r>
              <a:rPr kumimoji="1" lang="zh-CN" altLang="en-US" sz="1400" dirty="0"/>
              <a:t> </a:t>
            </a:r>
            <a:r>
              <a:rPr kumimoji="1" lang="en-US" altLang="zh-CN" sz="1400" dirty="0"/>
              <a:t>from</a:t>
            </a:r>
            <a:r>
              <a:rPr kumimoji="1" lang="zh-CN" altLang="en-US" sz="1400" dirty="0"/>
              <a:t> </a:t>
            </a:r>
            <a:r>
              <a:rPr kumimoji="1" lang="en" altLang="zh-CN" sz="1400" dirty="0">
                <a:hlinkClick r:id="rId4"/>
              </a:rPr>
              <a:t>https://haoailab.com/blogs/fastafd/</a:t>
            </a:r>
            <a:r>
              <a:rPr kumimoji="1" lang="zh-CN" altLang="en-US" sz="1400" dirty="0"/>
              <a:t> 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5EBDD5D1-3285-7D14-FE47-88C89FC00E69}"/>
              </a:ext>
            </a:extLst>
          </p:cNvPr>
          <p:cNvSpPr txBox="1"/>
          <p:nvPr/>
        </p:nvSpPr>
        <p:spPr>
          <a:xfrm>
            <a:off x="257203" y="1523155"/>
            <a:ext cx="390519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zh-CN" sz="2000" b="1" dirty="0">
                <a:solidFill>
                  <a:srgbClr val="0070C0"/>
                </a:solidFill>
              </a:rPr>
              <a:t>Attention</a:t>
            </a:r>
            <a:r>
              <a:rPr lang="zh-CN" altLang="en-US" sz="2000" dirty="0"/>
              <a:t> </a:t>
            </a:r>
            <a:r>
              <a:rPr lang="en-US" altLang="zh-CN" sz="2000" dirty="0"/>
              <a:t>access</a:t>
            </a:r>
            <a:r>
              <a:rPr lang="zh-CN" altLang="en-US" sz="2000" dirty="0"/>
              <a:t> </a:t>
            </a:r>
            <a:r>
              <a:rPr lang="en-US" altLang="zh-CN" sz="2000" dirty="0"/>
              <a:t>KV</a:t>
            </a:r>
            <a:r>
              <a:rPr lang="zh-CN" altLang="en-US" sz="2000" dirty="0"/>
              <a:t> </a:t>
            </a:r>
            <a:r>
              <a:rPr lang="en-US" altLang="zh-CN" sz="2000" dirty="0"/>
              <a:t>cache</a:t>
            </a:r>
            <a:r>
              <a:rPr lang="zh-CN" altLang="en-US" sz="2000" dirty="0"/>
              <a:t> </a:t>
            </a:r>
            <a:r>
              <a:rPr lang="en-US" altLang="zh-CN" sz="2000" dirty="0"/>
              <a:t>(representation</a:t>
            </a:r>
            <a:r>
              <a:rPr lang="zh-CN" altLang="en-US" sz="2000" dirty="0"/>
              <a:t> </a:t>
            </a:r>
            <a:r>
              <a:rPr lang="en-US" altLang="zh-CN" sz="2000" dirty="0"/>
              <a:t>of</a:t>
            </a:r>
            <a:r>
              <a:rPr lang="zh-CN" altLang="en-US" sz="2000" dirty="0"/>
              <a:t> </a:t>
            </a:r>
            <a:r>
              <a:rPr lang="en-US" altLang="zh-CN" sz="2000" dirty="0"/>
              <a:t>past</a:t>
            </a:r>
            <a:r>
              <a:rPr lang="zh-CN" altLang="en-US" sz="2000" dirty="0"/>
              <a:t> </a:t>
            </a:r>
            <a:r>
              <a:rPr lang="en-US" altLang="zh-CN" sz="2000" dirty="0"/>
              <a:t>tokens)</a:t>
            </a:r>
            <a:endParaRPr lang="en-US" altLang="zh-CN" sz="2000" dirty="0">
              <a:sym typeface="Wingdings" pitchFamily="2" charset="2"/>
            </a:endParaRPr>
          </a:p>
          <a:p>
            <a:pPr marL="342900" indent="-342900">
              <a:spcBef>
                <a:spcPts val="1200"/>
              </a:spcBef>
              <a:buFont typeface="Wingdings" pitchFamily="2" charset="2"/>
              <a:buChar char="à"/>
            </a:pPr>
            <a:r>
              <a:rPr lang="en-US" altLang="zh-CN" sz="2000" dirty="0">
                <a:sym typeface="Wingdings" pitchFamily="2" charset="2"/>
              </a:rPr>
              <a:t>Batching</a:t>
            </a:r>
            <a:r>
              <a:rPr lang="zh-CN" altLang="en-US" sz="2000" dirty="0">
                <a:sym typeface="Wingdings" pitchFamily="2" charset="2"/>
              </a:rPr>
              <a:t> </a:t>
            </a:r>
            <a:r>
              <a:rPr lang="en-US" altLang="zh-CN" sz="2000" dirty="0">
                <a:sym typeface="Wingdings" pitchFamily="2" charset="2"/>
              </a:rPr>
              <a:t>proportionally</a:t>
            </a:r>
            <a:r>
              <a:rPr lang="zh-CN" altLang="en-US" sz="2000" dirty="0">
                <a:sym typeface="Wingdings" pitchFamily="2" charset="2"/>
              </a:rPr>
              <a:t> </a:t>
            </a:r>
            <a:r>
              <a:rPr lang="en-US" altLang="zh-CN" sz="2000" dirty="0">
                <a:sym typeface="Wingdings" pitchFamily="2" charset="2"/>
              </a:rPr>
              <a:t>increases</a:t>
            </a:r>
            <a:r>
              <a:rPr lang="zh-CN" altLang="en-US" sz="2000" dirty="0">
                <a:sym typeface="Wingdings" pitchFamily="2" charset="2"/>
              </a:rPr>
              <a:t> </a:t>
            </a:r>
            <a:r>
              <a:rPr lang="en-US" altLang="zh-CN" sz="2000" dirty="0">
                <a:sym typeface="Wingdings" pitchFamily="2" charset="2"/>
              </a:rPr>
              <a:t>KV</a:t>
            </a:r>
            <a:r>
              <a:rPr lang="zh-CN" altLang="en-US" sz="2000" dirty="0">
                <a:sym typeface="Wingdings" pitchFamily="2" charset="2"/>
              </a:rPr>
              <a:t> </a:t>
            </a:r>
            <a:r>
              <a:rPr lang="en-US" altLang="zh-CN" sz="2000" dirty="0">
                <a:sym typeface="Wingdings" pitchFamily="2" charset="2"/>
              </a:rPr>
              <a:t>cache</a:t>
            </a:r>
            <a:r>
              <a:rPr lang="zh-CN" altLang="en-US" sz="2000" dirty="0">
                <a:sym typeface="Wingdings" pitchFamily="2" charset="2"/>
              </a:rPr>
              <a:t> </a:t>
            </a:r>
            <a:r>
              <a:rPr lang="en-US" altLang="zh-CN" sz="2000" dirty="0">
                <a:sym typeface="Wingdings" pitchFamily="2" charset="2"/>
              </a:rPr>
              <a:t>access</a:t>
            </a:r>
          </a:p>
          <a:p>
            <a:pPr marL="342900" indent="-342900">
              <a:spcBef>
                <a:spcPts val="1200"/>
              </a:spcBef>
              <a:buFont typeface="Wingdings" pitchFamily="2" charset="2"/>
              <a:buChar char="à"/>
            </a:pPr>
            <a:r>
              <a:rPr lang="en-US" altLang="zh-CN" sz="2000" dirty="0"/>
              <a:t>Batching</a:t>
            </a:r>
            <a:r>
              <a:rPr lang="zh-CN" altLang="en-US" sz="2000" dirty="0"/>
              <a:t> </a:t>
            </a:r>
            <a:r>
              <a:rPr lang="en-US" altLang="zh-CN" sz="2000" dirty="0"/>
              <a:t>requires</a:t>
            </a:r>
            <a:r>
              <a:rPr lang="zh-CN" altLang="en-US" sz="2000" dirty="0"/>
              <a:t> </a:t>
            </a:r>
            <a:r>
              <a:rPr lang="en-US" altLang="zh-CN" sz="2000" dirty="0"/>
              <a:t>more</a:t>
            </a:r>
            <a:r>
              <a:rPr lang="zh-CN" altLang="en-US" sz="2000" dirty="0"/>
              <a:t> </a:t>
            </a:r>
            <a:r>
              <a:rPr lang="en-US" altLang="zh-CN" sz="2000" dirty="0"/>
              <a:t>KV</a:t>
            </a:r>
            <a:r>
              <a:rPr lang="zh-CN" altLang="en-US" sz="2000" dirty="0"/>
              <a:t> </a:t>
            </a:r>
            <a:r>
              <a:rPr lang="en-US" altLang="zh-CN" sz="2000" dirty="0"/>
              <a:t>capacity</a:t>
            </a:r>
            <a:r>
              <a:rPr lang="zh-CN" altLang="en-US" sz="2000" dirty="0"/>
              <a:t> </a:t>
            </a:r>
            <a:r>
              <a:rPr lang="en-US" altLang="zh-CN" sz="2000" u="sng" dirty="0"/>
              <a:t>without</a:t>
            </a:r>
            <a:r>
              <a:rPr lang="zh-CN" altLang="en-US" sz="2000" u="sng" dirty="0"/>
              <a:t> </a:t>
            </a:r>
            <a:r>
              <a:rPr lang="en-US" altLang="zh-CN" sz="2000" u="sng" dirty="0"/>
              <a:t>benefits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000" dirty="0"/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zh-CN" sz="2000" b="1" dirty="0">
                <a:solidFill>
                  <a:schemeClr val="accent2"/>
                </a:solidFill>
              </a:rPr>
              <a:t>FFN</a:t>
            </a:r>
            <a:r>
              <a:rPr lang="zh-CN" altLang="en-US" sz="2000" dirty="0"/>
              <a:t> </a:t>
            </a:r>
            <a:r>
              <a:rPr lang="en-US" altLang="zh-CN" sz="2000" dirty="0"/>
              <a:t>access</a:t>
            </a:r>
            <a:r>
              <a:rPr lang="zh-CN" altLang="en-US" sz="2000" dirty="0"/>
              <a:t> </a:t>
            </a:r>
            <a:r>
              <a:rPr lang="en-US" altLang="zh-CN" sz="2000" dirty="0"/>
              <a:t>model</a:t>
            </a:r>
            <a:r>
              <a:rPr lang="zh-CN" altLang="en-US" sz="2000" dirty="0"/>
              <a:t> </a:t>
            </a:r>
            <a:r>
              <a:rPr lang="en-US" altLang="zh-CN" sz="2000" dirty="0"/>
              <a:t>parameters</a:t>
            </a:r>
            <a:r>
              <a:rPr lang="zh-CN" altLang="en-US" sz="2000" dirty="0"/>
              <a:t> </a:t>
            </a:r>
            <a:r>
              <a:rPr lang="en-US" altLang="zh-CN" sz="2000" dirty="0"/>
              <a:t>(90%+</a:t>
            </a:r>
            <a:r>
              <a:rPr lang="zh-CN" altLang="en-US" sz="2000" dirty="0"/>
              <a:t> </a:t>
            </a:r>
            <a:r>
              <a:rPr lang="en-US" altLang="zh-CN" sz="2000" dirty="0"/>
              <a:t>for</a:t>
            </a:r>
            <a:r>
              <a:rPr lang="zh-CN" altLang="en-US" sz="2000" dirty="0"/>
              <a:t> </a:t>
            </a:r>
            <a:r>
              <a:rPr lang="en-US" altLang="zh-CN" sz="2000" dirty="0" err="1"/>
              <a:t>MoE</a:t>
            </a:r>
            <a:r>
              <a:rPr lang="zh-CN" altLang="en-US" sz="2000" dirty="0"/>
              <a:t> </a:t>
            </a:r>
            <a:r>
              <a:rPr lang="en-US" altLang="zh-CN" sz="2000" dirty="0"/>
              <a:t>model)</a:t>
            </a:r>
            <a:endParaRPr lang="en-US" altLang="zh-CN" sz="2000" dirty="0">
              <a:sym typeface="Wingdings" pitchFamily="2" charset="2"/>
            </a:endParaRPr>
          </a:p>
          <a:p>
            <a:pPr marL="342900" indent="-342900">
              <a:spcBef>
                <a:spcPts val="1200"/>
              </a:spcBef>
              <a:buFont typeface="Wingdings" pitchFamily="2" charset="2"/>
              <a:buChar char="à"/>
            </a:pPr>
            <a:r>
              <a:rPr lang="en-US" altLang="zh-CN" sz="2000" dirty="0">
                <a:sym typeface="Wingdings" pitchFamily="2" charset="2"/>
              </a:rPr>
              <a:t>Batching</a:t>
            </a:r>
            <a:r>
              <a:rPr lang="zh-CN" altLang="en-US" sz="2000" dirty="0">
                <a:sym typeface="Wingdings" pitchFamily="2" charset="2"/>
              </a:rPr>
              <a:t> </a:t>
            </a:r>
            <a:r>
              <a:rPr lang="en-US" altLang="zh-CN" sz="2000" dirty="0">
                <a:sym typeface="Wingdings" pitchFamily="2" charset="2"/>
              </a:rPr>
              <a:t>amortizes</a:t>
            </a:r>
            <a:r>
              <a:rPr lang="zh-CN" altLang="en-US" sz="2000" dirty="0">
                <a:sym typeface="Wingdings" pitchFamily="2" charset="2"/>
              </a:rPr>
              <a:t> </a:t>
            </a:r>
            <a:r>
              <a:rPr lang="en-US" altLang="zh-CN" sz="2000" dirty="0">
                <a:sym typeface="Wingdings" pitchFamily="2" charset="2"/>
              </a:rPr>
              <a:t>memory</a:t>
            </a:r>
            <a:r>
              <a:rPr lang="zh-CN" altLang="en-US" sz="2000" dirty="0">
                <a:sym typeface="Wingdings" pitchFamily="2" charset="2"/>
              </a:rPr>
              <a:t> </a:t>
            </a:r>
            <a:r>
              <a:rPr lang="en-US" altLang="zh-CN" sz="2000" dirty="0">
                <a:sym typeface="Wingdings" pitchFamily="2" charset="2"/>
              </a:rPr>
              <a:t>access,</a:t>
            </a:r>
            <a:r>
              <a:rPr lang="zh-CN" altLang="en-US" sz="2000" dirty="0">
                <a:sym typeface="Wingdings" pitchFamily="2" charset="2"/>
              </a:rPr>
              <a:t> </a:t>
            </a:r>
            <a:r>
              <a:rPr lang="en-US" altLang="zh-CN" sz="2000" u="sng" dirty="0">
                <a:sym typeface="Wingdings" pitchFamily="2" charset="2"/>
              </a:rPr>
              <a:t>which</a:t>
            </a:r>
            <a:r>
              <a:rPr lang="zh-CN" altLang="en-US" sz="2000" u="sng" dirty="0">
                <a:sym typeface="Wingdings" pitchFamily="2" charset="2"/>
              </a:rPr>
              <a:t> </a:t>
            </a:r>
            <a:r>
              <a:rPr lang="en-US" altLang="zh-CN" sz="2000" u="sng" dirty="0">
                <a:sym typeface="Wingdings" pitchFamily="2" charset="2"/>
              </a:rPr>
              <a:t>is</a:t>
            </a:r>
            <a:r>
              <a:rPr lang="zh-CN" altLang="en-US" sz="2000" u="sng" dirty="0">
                <a:sym typeface="Wingdings" pitchFamily="2" charset="2"/>
              </a:rPr>
              <a:t> </a:t>
            </a:r>
            <a:r>
              <a:rPr lang="en-US" altLang="zh-CN" sz="2000" u="sng" dirty="0">
                <a:sym typeface="Wingdings" pitchFamily="2" charset="2"/>
              </a:rPr>
              <a:t>great</a:t>
            </a:r>
          </a:p>
          <a:p>
            <a:endParaRPr lang="en-US" altLang="zh-CN" sz="2000" dirty="0"/>
          </a:p>
        </p:txBody>
      </p:sp>
    </p:spTree>
    <p:extLst>
      <p:ext uri="{BB962C8B-B14F-4D97-AF65-F5344CB8AC3E}">
        <p14:creationId xmlns:p14="http://schemas.microsoft.com/office/powerpoint/2010/main" val="3264220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3CD8766-B834-8C0C-7D7A-660D7B693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Attention-FFN</a:t>
            </a:r>
            <a:r>
              <a:rPr kumimoji="1" lang="zh-CN" altLang="en-US" dirty="0"/>
              <a:t> </a:t>
            </a:r>
            <a:r>
              <a:rPr kumimoji="1" lang="en-US" altLang="zh-CN" dirty="0"/>
              <a:t>Disaggregation</a:t>
            </a:r>
            <a:r>
              <a:rPr kumimoji="1" lang="zh-CN" altLang="en-US" dirty="0"/>
              <a:t> </a:t>
            </a:r>
            <a:r>
              <a:rPr kumimoji="1" lang="en-US" altLang="zh-CN" dirty="0"/>
              <a:t>(AFD)</a:t>
            </a:r>
            <a:endParaRPr kumimoji="1" lang="zh-CN" alt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06433293-D5F1-4705-F6BE-828254E468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844" y="1402926"/>
            <a:ext cx="9996659" cy="3501884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C9DE35AE-E397-B057-E6EA-4F5134F32EBA}"/>
              </a:ext>
            </a:extLst>
          </p:cNvPr>
          <p:cNvSpPr txBox="1"/>
          <p:nvPr/>
        </p:nvSpPr>
        <p:spPr>
          <a:xfrm>
            <a:off x="1071211" y="5103740"/>
            <a:ext cx="956864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CN" sz="2000" dirty="0"/>
              <a:t>Step-3 is Large yet Affordable: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Model-system Co-design for Cost-effective Decoding</a:t>
            </a:r>
          </a:p>
          <a:p>
            <a:pPr algn="ctr"/>
            <a:r>
              <a:rPr kumimoji="1" lang="en" altLang="zh-CN" sz="2000" dirty="0">
                <a:hlinkClick r:id="rId4"/>
              </a:rPr>
              <a:t>https://arxiv.org/pdf/2507.19427</a:t>
            </a:r>
            <a:endParaRPr kumimoji="1" lang="en" altLang="zh-CN" sz="2000" dirty="0"/>
          </a:p>
          <a:p>
            <a:pPr algn="ctr"/>
            <a:r>
              <a:rPr kumimoji="1" lang="en" altLang="zh-CN" sz="2000" dirty="0">
                <a:hlinkClick r:id="rId5"/>
              </a:rPr>
              <a:t>https://github.com/stepfun-ai/StepMesh</a:t>
            </a:r>
            <a:endParaRPr kumimoji="1" lang="en" altLang="zh-CN" sz="2000" dirty="0"/>
          </a:p>
          <a:p>
            <a:pPr algn="ctr"/>
            <a:endParaRPr kumimoji="1"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5093139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9AB1D31-B49E-B605-4A4B-0282A7B7E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Performance</a:t>
            </a:r>
            <a:r>
              <a:rPr kumimoji="1" lang="zh-CN" altLang="en-US" dirty="0"/>
              <a:t> </a:t>
            </a:r>
            <a:r>
              <a:rPr kumimoji="1" lang="en-US" altLang="zh-CN" dirty="0"/>
              <a:t>Gains,</a:t>
            </a:r>
            <a:r>
              <a:rPr kumimoji="1" lang="zh-CN" altLang="en-US" dirty="0"/>
              <a:t> </a:t>
            </a:r>
            <a:r>
              <a:rPr kumimoji="1" lang="en-US" altLang="zh-CN" dirty="0"/>
              <a:t>Homogeneous</a:t>
            </a:r>
            <a:r>
              <a:rPr kumimoji="1" lang="zh-CN" altLang="en-US" dirty="0"/>
              <a:t> </a:t>
            </a:r>
            <a:r>
              <a:rPr kumimoji="1" lang="en-US" altLang="zh-CN" dirty="0"/>
              <a:t>and</a:t>
            </a:r>
            <a:r>
              <a:rPr kumimoji="1" lang="zh-CN" altLang="en-US" dirty="0"/>
              <a:t> </a:t>
            </a:r>
            <a:r>
              <a:rPr kumimoji="1" lang="en-US" altLang="zh-CN" dirty="0"/>
              <a:t>Heterogeneous</a:t>
            </a:r>
            <a:r>
              <a:rPr kumimoji="1" lang="zh-CN" altLang="en-US" dirty="0"/>
              <a:t> </a:t>
            </a:r>
            <a:r>
              <a:rPr kumimoji="1" lang="en-US" altLang="zh-CN" dirty="0"/>
              <a:t>AFD</a:t>
            </a:r>
            <a:endParaRPr kumimoji="1"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BD12617-1D67-9918-4C81-DAAF20AC30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992" y="1659941"/>
            <a:ext cx="6521838" cy="3275741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10EE85BF-1EB6-ED84-14C7-B56937A62C6C}"/>
              </a:ext>
            </a:extLst>
          </p:cNvPr>
          <p:cNvSpPr txBox="1"/>
          <p:nvPr/>
        </p:nvSpPr>
        <p:spPr>
          <a:xfrm>
            <a:off x="661393" y="5005952"/>
            <a:ext cx="57705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dirty="0"/>
              <a:t>Homogeneous</a:t>
            </a:r>
            <a:r>
              <a:rPr kumimoji="1" lang="zh-CN" altLang="en-US" dirty="0"/>
              <a:t> </a:t>
            </a:r>
            <a:r>
              <a:rPr kumimoji="1" lang="en-US" altLang="zh-CN" dirty="0"/>
              <a:t>GPU</a:t>
            </a:r>
            <a:r>
              <a:rPr kumimoji="1" lang="zh-CN" altLang="en-US" dirty="0"/>
              <a:t> </a:t>
            </a:r>
            <a:r>
              <a:rPr kumimoji="1" lang="en-US" altLang="zh-CN" dirty="0"/>
              <a:t>benefits</a:t>
            </a:r>
            <a:r>
              <a:rPr kumimoji="1" lang="zh-CN" altLang="en-US" dirty="0"/>
              <a:t> </a:t>
            </a:r>
            <a:r>
              <a:rPr kumimoji="1" lang="en-US" altLang="zh-CN" dirty="0"/>
              <a:t>from</a:t>
            </a:r>
            <a:r>
              <a:rPr kumimoji="1" lang="zh-CN" altLang="en-US" dirty="0"/>
              <a:t> </a:t>
            </a:r>
            <a:r>
              <a:rPr kumimoji="1" lang="en-US" altLang="zh-CN" dirty="0"/>
              <a:t>different</a:t>
            </a:r>
            <a:r>
              <a:rPr kumimoji="1" lang="zh-CN" altLang="en-US" dirty="0"/>
              <a:t> </a:t>
            </a:r>
            <a:r>
              <a:rPr kumimoji="1" lang="en-US" altLang="zh-CN" dirty="0"/>
              <a:t>batching</a:t>
            </a:r>
            <a:r>
              <a:rPr kumimoji="1" lang="zh-CN" altLang="en-US" dirty="0"/>
              <a:t> </a:t>
            </a:r>
            <a:r>
              <a:rPr kumimoji="1" lang="en-US" altLang="zh-CN" dirty="0"/>
              <a:t>strategies</a:t>
            </a:r>
            <a:r>
              <a:rPr kumimoji="1" lang="zh-CN" altLang="en-US" dirty="0"/>
              <a:t> </a:t>
            </a:r>
            <a:r>
              <a:rPr kumimoji="1" lang="en-US" altLang="zh-CN" dirty="0"/>
              <a:t>for</a:t>
            </a:r>
            <a:r>
              <a:rPr kumimoji="1" lang="zh-CN" altLang="en-US" dirty="0"/>
              <a:t> </a:t>
            </a:r>
            <a:r>
              <a:rPr kumimoji="1" lang="en-US" altLang="zh-CN" dirty="0"/>
              <a:t>attention</a:t>
            </a:r>
            <a:r>
              <a:rPr kumimoji="1" lang="zh-CN" altLang="en-US" dirty="0"/>
              <a:t> </a:t>
            </a:r>
            <a:r>
              <a:rPr kumimoji="1" lang="en-US" altLang="zh-CN" dirty="0"/>
              <a:t>and</a:t>
            </a:r>
            <a:r>
              <a:rPr kumimoji="1" lang="zh-CN" altLang="en-US" dirty="0"/>
              <a:t> </a:t>
            </a:r>
            <a:r>
              <a:rPr kumimoji="1" lang="en-US" altLang="zh-CN" dirty="0"/>
              <a:t>FFN</a:t>
            </a:r>
          </a:p>
          <a:p>
            <a:pPr algn="ctr"/>
            <a:endParaRPr kumimoji="1" lang="en-US" altLang="zh-CN" dirty="0"/>
          </a:p>
          <a:p>
            <a:pPr algn="ctr"/>
            <a:r>
              <a:rPr kumimoji="1" lang="en-US" altLang="zh-CN" dirty="0"/>
              <a:t>Figure</a:t>
            </a:r>
            <a:r>
              <a:rPr kumimoji="1" lang="zh-CN" altLang="en-US" dirty="0"/>
              <a:t> </a:t>
            </a:r>
            <a:r>
              <a:rPr kumimoji="1" lang="en-US" altLang="zh-CN" dirty="0"/>
              <a:t>from</a:t>
            </a:r>
            <a:r>
              <a:rPr kumimoji="1" lang="zh-CN" altLang="en-US" dirty="0"/>
              <a:t> </a:t>
            </a:r>
            <a:r>
              <a:rPr kumimoji="1" lang="en" altLang="zh-CN" dirty="0">
                <a:hlinkClick r:id="rId4"/>
              </a:rPr>
              <a:t>https://haoailab.com/blogs/fastafd/</a:t>
            </a:r>
            <a:r>
              <a:rPr kumimoji="1" lang="zh-CN" altLang="en-US" dirty="0"/>
              <a:t> 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5FFC4B02-7AFE-479E-DFA4-FC5368E420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1729" y="1774241"/>
            <a:ext cx="4910020" cy="304714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9C2FC9BD-CC15-1897-59BC-DE5931390975}"/>
              </a:ext>
            </a:extLst>
          </p:cNvPr>
          <p:cNvSpPr txBox="1"/>
          <p:nvPr/>
        </p:nvSpPr>
        <p:spPr>
          <a:xfrm>
            <a:off x="6911729" y="5027118"/>
            <a:ext cx="51555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CN" dirty="0"/>
              <a:t>Heterogeneous</a:t>
            </a:r>
            <a:r>
              <a:rPr kumimoji="1" lang="zh-CN" altLang="en-US" dirty="0"/>
              <a:t> </a:t>
            </a:r>
            <a:r>
              <a:rPr kumimoji="1" lang="en-US" altLang="zh-CN" dirty="0"/>
              <a:t>GPU</a:t>
            </a:r>
            <a:r>
              <a:rPr kumimoji="1" lang="zh-CN" altLang="en-US" dirty="0"/>
              <a:t> </a:t>
            </a:r>
            <a:r>
              <a:rPr kumimoji="1" lang="en-US" altLang="zh-CN" dirty="0"/>
              <a:t>has</a:t>
            </a:r>
            <a:r>
              <a:rPr kumimoji="1" lang="zh-CN" altLang="en-US" dirty="0"/>
              <a:t> </a:t>
            </a:r>
            <a:r>
              <a:rPr kumimoji="1" lang="en-US" altLang="zh-CN" dirty="0"/>
              <a:t>larger</a:t>
            </a:r>
            <a:r>
              <a:rPr kumimoji="1" lang="zh-CN" altLang="en-US" dirty="0"/>
              <a:t> </a:t>
            </a:r>
            <a:r>
              <a:rPr kumimoji="1" lang="en-US" altLang="zh-CN" dirty="0"/>
              <a:t>gains,</a:t>
            </a:r>
            <a:r>
              <a:rPr kumimoji="1" lang="zh-CN" altLang="en-US" dirty="0"/>
              <a:t> </a:t>
            </a:r>
            <a:r>
              <a:rPr kumimoji="1" lang="en-US" altLang="zh-CN" i="1" dirty="0"/>
              <a:t>theoretically</a:t>
            </a:r>
          </a:p>
          <a:p>
            <a:pPr algn="ctr"/>
            <a:endParaRPr kumimoji="1" lang="en-US" altLang="zh-CN" dirty="0"/>
          </a:p>
          <a:p>
            <a:pPr algn="ctr"/>
            <a:r>
              <a:rPr kumimoji="1" lang="en-US" altLang="zh-CN" dirty="0"/>
              <a:t>Figure</a:t>
            </a:r>
            <a:r>
              <a:rPr kumimoji="1" lang="zh-CN" altLang="en-US" dirty="0"/>
              <a:t> </a:t>
            </a:r>
            <a:r>
              <a:rPr kumimoji="1" lang="en-US" altLang="zh-CN" dirty="0"/>
              <a:t>from</a:t>
            </a:r>
            <a:r>
              <a:rPr kumimoji="1" lang="zh-CN" altLang="en-US" dirty="0"/>
              <a:t> </a:t>
            </a:r>
            <a:r>
              <a:rPr kumimoji="1" lang="en-US" altLang="zh-CN" dirty="0"/>
              <a:t>our</a:t>
            </a:r>
            <a:r>
              <a:rPr kumimoji="1" lang="zh-CN" altLang="en-US" dirty="0"/>
              <a:t> </a:t>
            </a:r>
            <a:r>
              <a:rPr kumimoji="1" lang="en-US" altLang="zh-CN" dirty="0"/>
              <a:t>Step-3</a:t>
            </a:r>
            <a:r>
              <a:rPr kumimoji="1" lang="zh-CN" altLang="en-US" dirty="0"/>
              <a:t> </a:t>
            </a:r>
            <a:r>
              <a:rPr kumimoji="1" lang="en-US" altLang="zh-CN" dirty="0"/>
              <a:t>paper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27199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2DAEC7B5-4967-61C4-0275-CA9F879B555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 descr="背景图案&#10;&#10;AI 生成的内容可能不正确。">
            <a:extLst>
              <a:ext uri="{FF2B5EF4-FFF2-40B4-BE49-F238E27FC236}">
                <a16:creationId xmlns:a16="http://schemas.microsoft.com/office/drawing/2014/main" id="{7D5EC6F4-B6BA-5F24-5663-DADBF8790E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52"/>
            <a:ext cx="12189631" cy="6858000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343E09FE-C79D-DFB6-D512-55E1B1B37EB3}"/>
              </a:ext>
            </a:extLst>
          </p:cNvPr>
          <p:cNvSpPr txBox="1"/>
          <p:nvPr/>
        </p:nvSpPr>
        <p:spPr>
          <a:xfrm>
            <a:off x="294783" y="399275"/>
            <a:ext cx="16289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Outline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F35A6AF1-46A0-5287-92B8-DC5C43915347}"/>
              </a:ext>
            </a:extLst>
          </p:cNvPr>
          <p:cNvSpPr/>
          <p:nvPr/>
        </p:nvSpPr>
        <p:spPr>
          <a:xfrm>
            <a:off x="401523" y="1824376"/>
            <a:ext cx="83799" cy="83799"/>
          </a:xfrm>
          <a:prstGeom prst="rect">
            <a:avLst/>
          </a:prstGeom>
          <a:gradFill>
            <a:gsLst>
              <a:gs pos="0">
                <a:srgbClr val="B2FF8B"/>
              </a:gs>
              <a:gs pos="34000">
                <a:srgbClr val="00EEBB"/>
              </a:gs>
              <a:gs pos="100000">
                <a:srgbClr val="00EEFF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7B8BA855-7D64-3108-B64D-D640C45B2415}"/>
              </a:ext>
            </a:extLst>
          </p:cNvPr>
          <p:cNvSpPr txBox="1"/>
          <p:nvPr/>
        </p:nvSpPr>
        <p:spPr>
          <a:xfrm>
            <a:off x="513897" y="1616392"/>
            <a:ext cx="23605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gradFill>
                  <a:gsLst>
                    <a:gs pos="0">
                      <a:srgbClr val="B2FF8B"/>
                    </a:gs>
                    <a:gs pos="34000">
                      <a:srgbClr val="00EEBB"/>
                    </a:gs>
                    <a:gs pos="100000">
                      <a:srgbClr val="00EEFF"/>
                    </a:gs>
                  </a:gsLst>
                  <a:lin ang="27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Background</a:t>
            </a:r>
            <a:endParaRPr lang="zh-CN" altLang="en-US" sz="2800" b="1" dirty="0">
              <a:gradFill>
                <a:gsLst>
                  <a:gs pos="0">
                    <a:srgbClr val="B2FF8B"/>
                  </a:gs>
                  <a:gs pos="34000">
                    <a:srgbClr val="00EEBB"/>
                  </a:gs>
                  <a:gs pos="100000">
                    <a:srgbClr val="00EEFF"/>
                  </a:gs>
                </a:gsLst>
                <a:lin ang="270000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5CC6C32-ECDA-B81F-6E57-F0FBD55B76EE}"/>
              </a:ext>
            </a:extLst>
          </p:cNvPr>
          <p:cNvSpPr/>
          <p:nvPr/>
        </p:nvSpPr>
        <p:spPr>
          <a:xfrm>
            <a:off x="401523" y="2640276"/>
            <a:ext cx="83799" cy="83799"/>
          </a:xfrm>
          <a:prstGeom prst="rect">
            <a:avLst/>
          </a:prstGeom>
          <a:gradFill>
            <a:gsLst>
              <a:gs pos="0">
                <a:srgbClr val="B2FF8B"/>
              </a:gs>
              <a:gs pos="34000">
                <a:srgbClr val="00EEBB"/>
              </a:gs>
              <a:gs pos="100000">
                <a:srgbClr val="00EEFF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529A5CA3-24F3-F52D-A844-AB145E5938C2}"/>
              </a:ext>
            </a:extLst>
          </p:cNvPr>
          <p:cNvSpPr txBox="1"/>
          <p:nvPr/>
        </p:nvSpPr>
        <p:spPr>
          <a:xfrm>
            <a:off x="513897" y="2432292"/>
            <a:ext cx="84099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err="1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DistServe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[OSDI’24]: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prefill-decode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disaggregation</a:t>
            </a:r>
            <a:endParaRPr lang="zh-CN" altLang="en-US" sz="2800" dirty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5E71453D-C90F-2D29-5637-89964ACEBFCC}"/>
              </a:ext>
            </a:extLst>
          </p:cNvPr>
          <p:cNvSpPr/>
          <p:nvPr/>
        </p:nvSpPr>
        <p:spPr>
          <a:xfrm>
            <a:off x="401523" y="3427348"/>
            <a:ext cx="83799" cy="83799"/>
          </a:xfrm>
          <a:prstGeom prst="rect">
            <a:avLst/>
          </a:prstGeom>
          <a:gradFill>
            <a:gsLst>
              <a:gs pos="0">
                <a:srgbClr val="B2FF8B"/>
              </a:gs>
              <a:gs pos="34000">
                <a:srgbClr val="00EEBB"/>
              </a:gs>
              <a:gs pos="100000">
                <a:srgbClr val="00EEFF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39CAADF5-DCC8-5F12-CFBA-B0AC692B881D}"/>
              </a:ext>
            </a:extLst>
          </p:cNvPr>
          <p:cNvSpPr txBox="1"/>
          <p:nvPr/>
        </p:nvSpPr>
        <p:spPr>
          <a:xfrm>
            <a:off x="513897" y="3219364"/>
            <a:ext cx="49975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Attention-FFN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disaggregation</a:t>
            </a:r>
            <a:endParaRPr lang="zh-CN" altLang="en-US" sz="2800" dirty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62066B59-B0CE-6751-C977-1A56472B57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4896" y="6407020"/>
            <a:ext cx="854304" cy="240539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EE7CBE89-D179-A3FA-368B-C450CAF6C2FC}"/>
              </a:ext>
            </a:extLst>
          </p:cNvPr>
          <p:cNvSpPr/>
          <p:nvPr/>
        </p:nvSpPr>
        <p:spPr>
          <a:xfrm>
            <a:off x="401523" y="4213364"/>
            <a:ext cx="83799" cy="83799"/>
          </a:xfrm>
          <a:prstGeom prst="rect">
            <a:avLst/>
          </a:prstGeom>
          <a:gradFill>
            <a:gsLst>
              <a:gs pos="0">
                <a:srgbClr val="B2FF8B"/>
              </a:gs>
              <a:gs pos="34000">
                <a:srgbClr val="00EEBB"/>
              </a:gs>
              <a:gs pos="100000">
                <a:srgbClr val="00EEFF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A70A9AB2-35E4-B2B6-0447-8CED8D7CC78B}"/>
              </a:ext>
            </a:extLst>
          </p:cNvPr>
          <p:cNvSpPr txBox="1"/>
          <p:nvPr/>
        </p:nvSpPr>
        <p:spPr>
          <a:xfrm>
            <a:off x="513897" y="4005380"/>
            <a:ext cx="972445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err="1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InfiniHBD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[SIGCOMM’25]: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scalable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high-bandwidth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domain</a:t>
            </a:r>
          </a:p>
          <a:p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to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facilitate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disaggregation</a:t>
            </a:r>
            <a:endParaRPr lang="zh-CN" altLang="en-US" sz="2800" dirty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615172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8DDDF-483C-FF03-41C7-4D53E52CD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E60C258-CA07-8DEE-92BC-2DE8F98F4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Challenges</a:t>
            </a:r>
            <a:r>
              <a:rPr kumimoji="1" lang="zh-CN" altLang="en-US" dirty="0"/>
              <a:t> </a:t>
            </a:r>
            <a:r>
              <a:rPr kumimoji="1" lang="en-US" altLang="zh-CN" dirty="0"/>
              <a:t>of</a:t>
            </a:r>
            <a:r>
              <a:rPr kumimoji="1" lang="zh-CN" altLang="en-US" dirty="0"/>
              <a:t> </a:t>
            </a:r>
            <a:r>
              <a:rPr kumimoji="1" lang="en-US" altLang="zh-CN" dirty="0"/>
              <a:t>Heterogeneous</a:t>
            </a:r>
            <a:r>
              <a:rPr kumimoji="1" lang="zh-CN" altLang="en-US" dirty="0"/>
              <a:t> </a:t>
            </a:r>
            <a:r>
              <a:rPr kumimoji="1" lang="en-US" altLang="zh-CN" dirty="0"/>
              <a:t>AFD</a:t>
            </a:r>
            <a:r>
              <a:rPr kumimoji="1" lang="zh-CN" altLang="en-US" dirty="0"/>
              <a:t> </a:t>
            </a:r>
            <a:r>
              <a:rPr kumimoji="1" lang="en-US" altLang="zh-CN" dirty="0"/>
              <a:t>--</a:t>
            </a:r>
            <a:r>
              <a:rPr kumimoji="1" lang="zh-CN" altLang="en-US" dirty="0"/>
              <a:t> </a:t>
            </a:r>
            <a:r>
              <a:rPr kumimoji="1" lang="en" altLang="zh-CN" dirty="0"/>
              <a:t>déjà vu</a:t>
            </a:r>
            <a:r>
              <a:rPr kumimoji="1" lang="zh-CN" altLang="en" dirty="0"/>
              <a:t>？</a:t>
            </a:r>
            <a:br>
              <a:rPr kumimoji="1" lang="zh-CN" altLang="en" dirty="0"/>
            </a:br>
            <a:br>
              <a:rPr kumimoji="1" lang="zh-CN" altLang="en" dirty="0"/>
            </a:br>
            <a:endParaRPr kumimoji="1" lang="zh-CN" altLang="en-US" dirty="0"/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2CCA93C3-B39D-BB99-AA1B-228E64DE1817}"/>
              </a:ext>
            </a:extLst>
          </p:cNvPr>
          <p:cNvSpPr txBox="1"/>
          <p:nvPr/>
        </p:nvSpPr>
        <p:spPr>
          <a:xfrm>
            <a:off x="926755" y="1441412"/>
            <a:ext cx="23572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Models</a:t>
            </a:r>
            <a:r>
              <a:rPr lang="zh-CN" altLang="en-US" sz="2000" dirty="0"/>
              <a:t> </a:t>
            </a:r>
            <a:r>
              <a:rPr lang="en-US" altLang="zh-CN" sz="2000" dirty="0"/>
              <a:t>and</a:t>
            </a:r>
            <a:r>
              <a:rPr lang="zh-CN" altLang="en-US" sz="2000" dirty="0"/>
              <a:t> </a:t>
            </a:r>
            <a:r>
              <a:rPr lang="en-US" altLang="zh-CN" sz="2000" dirty="0"/>
              <a:t>apps</a:t>
            </a:r>
            <a:r>
              <a:rPr lang="zh-CN" altLang="en-US" sz="2000" dirty="0"/>
              <a:t> </a:t>
            </a:r>
            <a:r>
              <a:rPr lang="en-US" altLang="zh-CN" sz="2000" dirty="0"/>
              <a:t>change</a:t>
            </a:r>
            <a:r>
              <a:rPr lang="zh-CN" altLang="en-US" sz="2000" dirty="0"/>
              <a:t> </a:t>
            </a:r>
            <a:r>
              <a:rPr lang="en-US" altLang="zh-CN" sz="2000" dirty="0"/>
              <a:t>by</a:t>
            </a:r>
            <a:r>
              <a:rPr lang="zh-CN" altLang="en-US" sz="2000" dirty="0"/>
              <a:t> </a:t>
            </a:r>
            <a:r>
              <a:rPr lang="en-US" altLang="zh-CN" sz="2000" b="1" dirty="0"/>
              <a:t>month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F6451EAD-2967-CA44-8A5F-FA7185E30FF5}"/>
              </a:ext>
            </a:extLst>
          </p:cNvPr>
          <p:cNvSpPr txBox="1"/>
          <p:nvPr/>
        </p:nvSpPr>
        <p:spPr>
          <a:xfrm>
            <a:off x="8545375" y="1461801"/>
            <a:ext cx="26805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Hardware</a:t>
            </a:r>
            <a:r>
              <a:rPr lang="zh-CN" altLang="en-US" sz="2000" dirty="0"/>
              <a:t> </a:t>
            </a:r>
            <a:r>
              <a:rPr lang="en-US" altLang="zh-CN" sz="2000" dirty="0"/>
              <a:t>and</a:t>
            </a:r>
            <a:r>
              <a:rPr lang="zh-CN" altLang="en-US" sz="2000" dirty="0"/>
              <a:t> </a:t>
            </a:r>
            <a:r>
              <a:rPr lang="en-US" altLang="zh-CN" sz="2000" dirty="0"/>
              <a:t>clusters</a:t>
            </a:r>
            <a:r>
              <a:rPr lang="zh-CN" altLang="en-US" sz="2000" dirty="0"/>
              <a:t> </a:t>
            </a:r>
            <a:r>
              <a:rPr lang="en-US" altLang="zh-CN" sz="2000" dirty="0"/>
              <a:t>change</a:t>
            </a:r>
            <a:r>
              <a:rPr lang="zh-CN" altLang="en-US" sz="2000" dirty="0"/>
              <a:t> </a:t>
            </a:r>
            <a:r>
              <a:rPr lang="en-US" altLang="zh-CN" sz="2000" dirty="0"/>
              <a:t>by</a:t>
            </a:r>
            <a:r>
              <a:rPr lang="zh-CN" altLang="en-US" sz="2000" dirty="0"/>
              <a:t> </a:t>
            </a:r>
            <a:r>
              <a:rPr lang="en-US" altLang="zh-CN" sz="2000" b="1" dirty="0"/>
              <a:t>year</a:t>
            </a: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3EC6FB66-F1F2-D4D3-6EC3-95956E9596C9}"/>
              </a:ext>
            </a:extLst>
          </p:cNvPr>
          <p:cNvSpPr txBox="1"/>
          <p:nvPr/>
        </p:nvSpPr>
        <p:spPr>
          <a:xfrm>
            <a:off x="5351614" y="1503084"/>
            <a:ext cx="1409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Mismatch</a:t>
            </a:r>
            <a:endParaRPr lang="zh-CN" altLang="en-US" dirty="0"/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E20AE950-6959-3E68-6CB8-62A49BAB44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987715" y="2460042"/>
            <a:ext cx="1795899" cy="1795899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C8EAB5B5-0D7C-E5C9-321C-083E2C5AEA18}"/>
              </a:ext>
            </a:extLst>
          </p:cNvPr>
          <p:cNvSpPr txBox="1"/>
          <p:nvPr/>
        </p:nvSpPr>
        <p:spPr>
          <a:xfrm>
            <a:off x="8708823" y="4578727"/>
            <a:ext cx="30750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By</a:t>
            </a:r>
            <a:r>
              <a:rPr lang="zh-CN" altLang="en-US" dirty="0"/>
              <a:t> </a:t>
            </a:r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/>
              <a:t>time</a:t>
            </a:r>
            <a:r>
              <a:rPr lang="zh-CN" altLang="en-US" dirty="0"/>
              <a:t> </a:t>
            </a:r>
            <a:r>
              <a:rPr lang="en-US" altLang="zh-CN" dirty="0"/>
              <a:t>I</a:t>
            </a:r>
            <a:r>
              <a:rPr lang="zh-CN" altLang="en-US" dirty="0"/>
              <a:t> </a:t>
            </a:r>
            <a:r>
              <a:rPr lang="en-US" altLang="zh-CN" dirty="0"/>
              <a:t>finish</a:t>
            </a:r>
            <a:r>
              <a:rPr lang="zh-CN" altLang="en-US" dirty="0"/>
              <a:t> </a:t>
            </a:r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/>
              <a:t>tailor-made</a:t>
            </a:r>
            <a:r>
              <a:rPr lang="zh-CN" altLang="en-US" dirty="0"/>
              <a:t> </a:t>
            </a:r>
            <a:r>
              <a:rPr lang="en-US" altLang="zh-CN" dirty="0"/>
              <a:t>heterogeneous</a:t>
            </a:r>
            <a:r>
              <a:rPr lang="zh-CN" altLang="en-US" dirty="0"/>
              <a:t> </a:t>
            </a:r>
            <a:r>
              <a:rPr lang="en-US" altLang="zh-CN" dirty="0"/>
              <a:t>cluster,</a:t>
            </a:r>
            <a:r>
              <a:rPr lang="zh-CN" altLang="en-US" dirty="0"/>
              <a:t> </a:t>
            </a:r>
            <a:r>
              <a:rPr lang="en-US" altLang="zh-CN" dirty="0"/>
              <a:t>will</a:t>
            </a:r>
            <a:r>
              <a:rPr lang="zh-CN" altLang="en-US" dirty="0"/>
              <a:t> </a:t>
            </a:r>
            <a:r>
              <a:rPr lang="en-US" altLang="zh-CN" dirty="0"/>
              <a:t>models</a:t>
            </a:r>
            <a:r>
              <a:rPr lang="zh-CN" altLang="en-US" dirty="0"/>
              <a:t> </a:t>
            </a:r>
            <a:r>
              <a:rPr lang="en-US" altLang="zh-CN" dirty="0"/>
              <a:t>and</a:t>
            </a:r>
            <a:r>
              <a:rPr lang="zh-CN" altLang="en-US" dirty="0"/>
              <a:t> </a:t>
            </a:r>
            <a:r>
              <a:rPr lang="en-US" altLang="zh-CN" dirty="0"/>
              <a:t>apps</a:t>
            </a:r>
            <a:r>
              <a:rPr lang="zh-CN" altLang="en-US" dirty="0"/>
              <a:t> </a:t>
            </a:r>
            <a:r>
              <a:rPr lang="en-US" altLang="zh-CN" dirty="0"/>
              <a:t>change?</a:t>
            </a:r>
            <a:r>
              <a:rPr lang="zh-CN" altLang="en-US" dirty="0"/>
              <a:t> </a:t>
            </a:r>
            <a:r>
              <a:rPr lang="en-US" altLang="zh-CN" dirty="0"/>
              <a:t>How</a:t>
            </a:r>
            <a:r>
              <a:rPr lang="zh-CN" altLang="en-US" dirty="0"/>
              <a:t> </a:t>
            </a:r>
            <a:r>
              <a:rPr lang="en-US" altLang="zh-CN" dirty="0"/>
              <a:t>long</a:t>
            </a:r>
            <a:r>
              <a:rPr lang="zh-CN" altLang="en-US" dirty="0"/>
              <a:t> </a:t>
            </a:r>
            <a:r>
              <a:rPr lang="en-US" altLang="zh-CN" dirty="0"/>
              <a:t>will</a:t>
            </a:r>
            <a:r>
              <a:rPr lang="zh-CN" altLang="en-US" dirty="0"/>
              <a:t> </a:t>
            </a:r>
            <a:r>
              <a:rPr lang="en-US" altLang="zh-CN" dirty="0"/>
              <a:t>it</a:t>
            </a:r>
            <a:r>
              <a:rPr lang="zh-CN" altLang="en-US" dirty="0"/>
              <a:t> </a:t>
            </a:r>
            <a:r>
              <a:rPr lang="en-US" altLang="zh-CN" dirty="0"/>
              <a:t>last?</a:t>
            </a:r>
            <a:r>
              <a:rPr lang="zh-CN" altLang="en-US" dirty="0"/>
              <a:t> </a:t>
            </a: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942FB3A8-488E-CD08-E4F4-147CC78785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9385" y="2264525"/>
            <a:ext cx="1174936" cy="1991416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E593F8BE-BC53-5667-DDB1-F576B1232BF8}"/>
              </a:ext>
            </a:extLst>
          </p:cNvPr>
          <p:cNvSpPr txBox="1"/>
          <p:nvPr/>
        </p:nvSpPr>
        <p:spPr>
          <a:xfrm>
            <a:off x="640747" y="4486395"/>
            <a:ext cx="33482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Pressure</a:t>
            </a:r>
            <a:r>
              <a:rPr lang="zh-CN" altLang="en-US" dirty="0"/>
              <a:t> </a:t>
            </a:r>
            <a:r>
              <a:rPr lang="en-US" altLang="zh-CN" dirty="0"/>
              <a:t>to</a:t>
            </a:r>
            <a:r>
              <a:rPr lang="zh-CN" altLang="en-US" dirty="0"/>
              <a:t> </a:t>
            </a:r>
            <a:r>
              <a:rPr lang="en-US" altLang="zh-CN" dirty="0"/>
              <a:t>lower</a:t>
            </a:r>
            <a:r>
              <a:rPr lang="zh-CN" altLang="en-US" dirty="0"/>
              <a:t> </a:t>
            </a:r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/>
              <a:t>cost</a:t>
            </a:r>
            <a:r>
              <a:rPr lang="zh-CN" altLang="en-US" dirty="0"/>
              <a:t> </a:t>
            </a:r>
            <a:r>
              <a:rPr lang="en-US" altLang="zh-CN" dirty="0"/>
              <a:t>immediately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Lowest</a:t>
            </a:r>
            <a:r>
              <a:rPr lang="zh-CN" altLang="en-US" dirty="0"/>
              <a:t> </a:t>
            </a:r>
            <a:r>
              <a:rPr lang="en-US" altLang="zh-CN" dirty="0"/>
              <a:t>cost</a:t>
            </a:r>
            <a:r>
              <a:rPr lang="zh-CN" altLang="en-US" dirty="0"/>
              <a:t> </a:t>
            </a:r>
            <a:r>
              <a:rPr lang="en-US" altLang="zh-CN" dirty="0"/>
              <a:t>requires</a:t>
            </a:r>
            <a:r>
              <a:rPr lang="zh-CN" altLang="en-US" dirty="0"/>
              <a:t> </a:t>
            </a:r>
            <a:r>
              <a:rPr lang="en-US" altLang="zh-CN" dirty="0"/>
              <a:t>tailor-made</a:t>
            </a:r>
            <a:r>
              <a:rPr lang="zh-CN" altLang="en-US" dirty="0"/>
              <a:t> </a:t>
            </a:r>
            <a:r>
              <a:rPr lang="en-US" altLang="zh-CN" dirty="0"/>
              <a:t>heterogeneous</a:t>
            </a:r>
            <a:r>
              <a:rPr lang="zh-CN" altLang="en-US" dirty="0"/>
              <a:t> </a:t>
            </a:r>
            <a:r>
              <a:rPr lang="en-US" altLang="zh-CN" dirty="0"/>
              <a:t>cluster</a:t>
            </a:r>
            <a:r>
              <a:rPr lang="zh-CN" altLang="en-US" dirty="0"/>
              <a:t> </a:t>
            </a:r>
          </a:p>
        </p:txBody>
      </p:sp>
      <p:sp>
        <p:nvSpPr>
          <p:cNvPr id="33" name="箭头: 右 14">
            <a:extLst>
              <a:ext uri="{FF2B5EF4-FFF2-40B4-BE49-F238E27FC236}">
                <a16:creationId xmlns:a16="http://schemas.microsoft.com/office/drawing/2014/main" id="{286D257A-A34D-A65A-10FC-966C33E15512}"/>
              </a:ext>
            </a:extLst>
          </p:cNvPr>
          <p:cNvSpPr/>
          <p:nvPr/>
        </p:nvSpPr>
        <p:spPr>
          <a:xfrm>
            <a:off x="3822607" y="4862272"/>
            <a:ext cx="616486" cy="448574"/>
          </a:xfrm>
          <a:prstGeom prst="rightArrow">
            <a:avLst/>
          </a:prstGeom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CN" altLang="en-US" sz="2800" b="1" dirty="0">
              <a:solidFill>
                <a:srgbClr val="0444AB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  <a:sym typeface="Arial" panose="020B0604020202020204" pitchFamily="34" charset="0"/>
            </a:endParaRPr>
          </a:p>
        </p:txBody>
      </p:sp>
      <p:sp>
        <p:nvSpPr>
          <p:cNvPr id="34" name="箭头: 右 15">
            <a:extLst>
              <a:ext uri="{FF2B5EF4-FFF2-40B4-BE49-F238E27FC236}">
                <a16:creationId xmlns:a16="http://schemas.microsoft.com/office/drawing/2014/main" id="{1E5D5D11-A8C7-105C-C34D-F780E13A5F15}"/>
              </a:ext>
            </a:extLst>
          </p:cNvPr>
          <p:cNvSpPr/>
          <p:nvPr/>
        </p:nvSpPr>
        <p:spPr>
          <a:xfrm rot="10800000">
            <a:off x="7895736" y="4862272"/>
            <a:ext cx="568892" cy="448574"/>
          </a:xfrm>
          <a:prstGeom prst="rightArrow">
            <a:avLst/>
          </a:prstGeom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CN" altLang="en-US" sz="2800" b="1" dirty="0">
              <a:solidFill>
                <a:srgbClr val="0444AB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  <a:sym typeface="Arial" panose="020B0604020202020204" pitchFamily="34" charset="0"/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280F2476-7DE5-C560-7268-210917E46392}"/>
              </a:ext>
            </a:extLst>
          </p:cNvPr>
          <p:cNvSpPr txBox="1"/>
          <p:nvPr/>
        </p:nvSpPr>
        <p:spPr>
          <a:xfrm>
            <a:off x="4576518" y="4671061"/>
            <a:ext cx="33192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chemeClr val="accent6"/>
                </a:solidFill>
              </a:rPr>
              <a:t>Middle ground:</a:t>
            </a:r>
            <a:r>
              <a:rPr lang="zh-CN" altLang="en-US" sz="2000" b="1" dirty="0">
                <a:solidFill>
                  <a:schemeClr val="accent6"/>
                </a:solidFill>
              </a:rPr>
              <a:t> </a:t>
            </a:r>
            <a:r>
              <a:rPr lang="en-US" altLang="zh-CN" sz="2000" b="1" dirty="0">
                <a:solidFill>
                  <a:schemeClr val="accent6"/>
                </a:solidFill>
              </a:rPr>
              <a:t>a</a:t>
            </a:r>
            <a:r>
              <a:rPr lang="zh-CN" altLang="en-US" sz="2000" b="1" dirty="0">
                <a:solidFill>
                  <a:schemeClr val="accent6"/>
                </a:solidFill>
              </a:rPr>
              <a:t> </a:t>
            </a:r>
            <a:r>
              <a:rPr lang="en-US" altLang="zh-CN" sz="2000" b="1" dirty="0">
                <a:solidFill>
                  <a:schemeClr val="accent6"/>
                </a:solidFill>
              </a:rPr>
              <a:t>mix-use</a:t>
            </a:r>
            <a:r>
              <a:rPr lang="zh-CN" altLang="en-US" sz="2000" b="1" dirty="0">
                <a:solidFill>
                  <a:schemeClr val="accent6"/>
                </a:solidFill>
              </a:rPr>
              <a:t> </a:t>
            </a:r>
            <a:r>
              <a:rPr lang="en-US" altLang="zh-CN" sz="2000" b="1" dirty="0">
                <a:solidFill>
                  <a:schemeClr val="accent6"/>
                </a:solidFill>
              </a:rPr>
              <a:t>cluster</a:t>
            </a:r>
            <a:r>
              <a:rPr lang="zh-CN" altLang="en-US" sz="2000" b="1" dirty="0">
                <a:solidFill>
                  <a:schemeClr val="accent6"/>
                </a:solidFill>
              </a:rPr>
              <a:t> </a:t>
            </a:r>
            <a:r>
              <a:rPr lang="en-US" altLang="zh-CN" sz="2000" b="1" dirty="0">
                <a:solidFill>
                  <a:schemeClr val="accent6"/>
                </a:solidFill>
              </a:rPr>
              <a:t>with</a:t>
            </a:r>
            <a:r>
              <a:rPr lang="zh-CN" altLang="en-US" sz="2000" b="1" dirty="0">
                <a:solidFill>
                  <a:schemeClr val="accent6"/>
                </a:solidFill>
              </a:rPr>
              <a:t> </a:t>
            </a:r>
            <a:r>
              <a:rPr lang="en-US" altLang="zh-CN" sz="2000" b="1" dirty="0">
                <a:solidFill>
                  <a:schemeClr val="accent6"/>
                </a:solidFill>
              </a:rPr>
              <a:t>a</a:t>
            </a:r>
            <a:r>
              <a:rPr lang="zh-CN" altLang="en-US" sz="2000" b="1" dirty="0">
                <a:solidFill>
                  <a:schemeClr val="accent6"/>
                </a:solidFill>
              </a:rPr>
              <a:t> </a:t>
            </a:r>
            <a:r>
              <a:rPr lang="en-US" altLang="zh-CN" sz="2000" b="1" dirty="0">
                <a:solidFill>
                  <a:schemeClr val="accent6"/>
                </a:solidFill>
              </a:rPr>
              <a:t>general,</a:t>
            </a:r>
            <a:r>
              <a:rPr lang="zh-CN" altLang="en-US" sz="2000" b="1" dirty="0">
                <a:solidFill>
                  <a:schemeClr val="accent6"/>
                </a:solidFill>
              </a:rPr>
              <a:t> </a:t>
            </a:r>
            <a:r>
              <a:rPr lang="en-US" altLang="zh-CN" sz="2000" b="1" dirty="0">
                <a:solidFill>
                  <a:schemeClr val="accent6"/>
                </a:solidFill>
              </a:rPr>
              <a:t>scalable/evolvable</a:t>
            </a:r>
            <a:r>
              <a:rPr lang="zh-CN" altLang="en-US" sz="2000" b="1" dirty="0">
                <a:solidFill>
                  <a:schemeClr val="accent6"/>
                </a:solidFill>
              </a:rPr>
              <a:t> </a:t>
            </a:r>
            <a:r>
              <a:rPr lang="en-US" altLang="zh-CN" sz="2000" b="1" dirty="0">
                <a:solidFill>
                  <a:schemeClr val="accent6"/>
                </a:solidFill>
              </a:rPr>
              <a:t>network</a:t>
            </a:r>
            <a:endParaRPr lang="zh-CN" altLang="en-US" sz="2000" b="1" dirty="0">
              <a:solidFill>
                <a:schemeClr val="accent6"/>
              </a:solidFill>
            </a:endParaRPr>
          </a:p>
        </p:txBody>
      </p:sp>
      <p:sp>
        <p:nvSpPr>
          <p:cNvPr id="36" name="左右箭头 35">
            <a:extLst>
              <a:ext uri="{FF2B5EF4-FFF2-40B4-BE49-F238E27FC236}">
                <a16:creationId xmlns:a16="http://schemas.microsoft.com/office/drawing/2014/main" id="{013C4FA6-C4FC-E4F1-682D-3DF5F63AD417}"/>
              </a:ext>
            </a:extLst>
          </p:cNvPr>
          <p:cNvSpPr/>
          <p:nvPr/>
        </p:nvSpPr>
        <p:spPr>
          <a:xfrm>
            <a:off x="4064221" y="1795355"/>
            <a:ext cx="3831515" cy="664687"/>
          </a:xfrm>
          <a:prstGeom prst="left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A5E45700-6034-39C1-2D73-D51E62F4E038}"/>
              </a:ext>
            </a:extLst>
          </p:cNvPr>
          <p:cNvSpPr txBox="1"/>
          <p:nvPr/>
        </p:nvSpPr>
        <p:spPr>
          <a:xfrm>
            <a:off x="3751818" y="3477598"/>
            <a:ext cx="4888289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kumimoji="1"/>
            </a:lvl1pPr>
          </a:lstStyle>
          <a:p>
            <a:r>
              <a:rPr lang="en-US" altLang="zh-CN" sz="2000" dirty="0"/>
              <a:t>Even</a:t>
            </a:r>
            <a:r>
              <a:rPr lang="zh-CN" altLang="en-US" sz="2000" dirty="0"/>
              <a:t> </a:t>
            </a:r>
            <a:r>
              <a:rPr lang="en-US" altLang="zh-CN" sz="2000" dirty="0"/>
              <a:t>higher</a:t>
            </a:r>
            <a:r>
              <a:rPr lang="zh-CN" altLang="en-US" sz="2000" dirty="0"/>
              <a:t> </a:t>
            </a:r>
            <a:r>
              <a:rPr lang="en-US" altLang="zh-CN" sz="2000" dirty="0"/>
              <a:t>requirement:</a:t>
            </a:r>
            <a:r>
              <a:rPr lang="zh-CN" altLang="en-US" sz="2000" dirty="0"/>
              <a:t> </a:t>
            </a:r>
            <a:r>
              <a:rPr lang="en-US" altLang="zh-CN" sz="2000" dirty="0"/>
              <a:t>100x</a:t>
            </a:r>
            <a:r>
              <a:rPr lang="zh-CN" altLang="en-US" sz="2000" dirty="0"/>
              <a:t> </a:t>
            </a:r>
            <a:r>
              <a:rPr lang="en-US" altLang="zh-CN" sz="2000" dirty="0"/>
              <a:t>bandwidth</a:t>
            </a:r>
            <a:br>
              <a:rPr lang="en-US" altLang="zh-CN" sz="2000" dirty="0"/>
            </a:br>
            <a:r>
              <a:rPr lang="en-US" altLang="zh-CN" sz="2000" dirty="0"/>
              <a:t>(per-request</a:t>
            </a:r>
            <a:r>
              <a:rPr lang="zh-CN" altLang="en-US" sz="2000" dirty="0"/>
              <a:t> </a:t>
            </a:r>
            <a:r>
              <a:rPr lang="en-US" altLang="zh-CN" sz="2000" dirty="0"/>
              <a:t>communication</a:t>
            </a:r>
            <a:r>
              <a:rPr lang="zh-CN" altLang="en-US" sz="2000" dirty="0"/>
              <a:t> </a:t>
            </a:r>
            <a:r>
              <a:rPr lang="en-US" altLang="zh-CN" sz="2000" dirty="0">
                <a:sym typeface="Wingdings" pitchFamily="2" charset="2"/>
              </a:rPr>
              <a:t></a:t>
            </a:r>
            <a:r>
              <a:rPr lang="zh-CN" altLang="en-US" sz="2000" dirty="0">
                <a:sym typeface="Wingdings" pitchFamily="2" charset="2"/>
              </a:rPr>
              <a:t> </a:t>
            </a:r>
            <a:r>
              <a:rPr lang="en-US" altLang="zh-CN" sz="2000" dirty="0">
                <a:sym typeface="Wingdings" pitchFamily="2" charset="2"/>
              </a:rPr>
              <a:t>per-model-layer</a:t>
            </a:r>
            <a:r>
              <a:rPr lang="zh-CN" altLang="en-US" sz="2000" dirty="0">
                <a:sym typeface="Wingdings" pitchFamily="2" charset="2"/>
              </a:rPr>
              <a:t> </a:t>
            </a:r>
            <a:r>
              <a:rPr lang="en-US" altLang="zh-CN" sz="2000" dirty="0">
                <a:sym typeface="Wingdings" pitchFamily="2" charset="2"/>
              </a:rPr>
              <a:t>communication)</a:t>
            </a:r>
            <a:r>
              <a:rPr lang="zh-CN" altLang="en-US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88484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76E59F-3E7D-48A9-C6D7-8EF1CD945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ECDCD764-2A0F-1A9C-FB36-691D727D7EE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935BF6F-1F2D-5EA9-79B5-80139FBCDA4F}"/>
              </a:ext>
            </a:extLst>
          </p:cNvPr>
          <p:cNvSpPr/>
          <p:nvPr/>
        </p:nvSpPr>
        <p:spPr>
          <a:xfrm>
            <a:off x="0" y="0"/>
            <a:ext cx="6096000" cy="6857999"/>
          </a:xfrm>
          <a:prstGeom prst="rect">
            <a:avLst/>
          </a:prstGeom>
          <a:gradFill>
            <a:gsLst>
              <a:gs pos="100000">
                <a:srgbClr val="00EEFF"/>
              </a:gs>
              <a:gs pos="0">
                <a:srgbClr val="B2FF8B"/>
              </a:gs>
              <a:gs pos="31000">
                <a:srgbClr val="00EEBB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882FEB7-E0F7-902C-ECF8-3B25DE688D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7732" y="5065772"/>
            <a:ext cx="11716536" cy="179222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838745F-5503-9DDA-F138-72EFB6F6E4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8446" y="6414708"/>
            <a:ext cx="864751" cy="243553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C8852D02-E9C0-1B83-0091-BDF71C684296}"/>
              </a:ext>
            </a:extLst>
          </p:cNvPr>
          <p:cNvSpPr txBox="1"/>
          <p:nvPr/>
        </p:nvSpPr>
        <p:spPr>
          <a:xfrm>
            <a:off x="237732" y="2586772"/>
            <a:ext cx="57405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Calling</a:t>
            </a:r>
            <a:r>
              <a:rPr lang="zh-CN" altLang="en-US" sz="36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36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for</a:t>
            </a:r>
            <a:r>
              <a:rPr lang="zh-CN" altLang="en-US" sz="36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36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next</a:t>
            </a:r>
            <a:r>
              <a:rPr lang="zh-CN" altLang="en-US" sz="36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36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generation</a:t>
            </a:r>
            <a:r>
              <a:rPr lang="zh-CN" altLang="en-US" sz="36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36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network</a:t>
            </a:r>
            <a:r>
              <a:rPr lang="zh-CN" altLang="en-US" sz="36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36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to</a:t>
            </a:r>
            <a:r>
              <a:rPr lang="zh-CN" altLang="en-US" sz="36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36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connect</a:t>
            </a:r>
            <a:r>
              <a:rPr lang="zh-CN" altLang="en-US" sz="36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36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GPUs</a:t>
            </a:r>
            <a:endParaRPr lang="zh-CN" altLang="en-US" sz="3600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6C549E31-9C73-5F64-64E3-79B320B73746}"/>
              </a:ext>
            </a:extLst>
          </p:cNvPr>
          <p:cNvSpPr txBox="1"/>
          <p:nvPr/>
        </p:nvSpPr>
        <p:spPr>
          <a:xfrm>
            <a:off x="6280729" y="898611"/>
            <a:ext cx="6149003" cy="1289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Scalable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zh-CN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Ideally,</a:t>
            </a:r>
            <a:r>
              <a:rPr lang="zh-CN" altLang="en-US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scale</a:t>
            </a:r>
            <a:r>
              <a:rPr lang="zh-CN" altLang="en-US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to</a:t>
            </a:r>
            <a:r>
              <a:rPr lang="zh-CN" altLang="en-US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data-center</a:t>
            </a:r>
            <a:r>
              <a:rPr lang="zh-CN" altLang="en-US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wide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zh-CN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Scale</a:t>
            </a:r>
            <a:r>
              <a:rPr lang="zh-CN" altLang="en-US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-&gt;</a:t>
            </a:r>
            <a:r>
              <a:rPr lang="zh-CN" altLang="en-US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flexibility</a:t>
            </a:r>
            <a:r>
              <a:rPr lang="zh-CN" altLang="en-US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for</a:t>
            </a:r>
            <a:r>
              <a:rPr lang="zh-CN" altLang="en-US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future</a:t>
            </a:r>
            <a:r>
              <a:rPr lang="zh-CN" altLang="en-US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models</a:t>
            </a:r>
            <a:r>
              <a:rPr lang="zh-CN" altLang="en-US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and</a:t>
            </a:r>
            <a:r>
              <a:rPr lang="zh-CN" altLang="en-US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apps</a:t>
            </a:r>
            <a:endParaRPr lang="en-US" altLang="zh-CN" dirty="0">
              <a:solidFill>
                <a:schemeClr val="bg1"/>
              </a:solidFill>
              <a:latin typeface="Microsoft YaHei" charset="-122"/>
              <a:ea typeface="Microsoft YaHei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AAACD216-920C-F2EA-2D0B-F0C972C625A3}"/>
              </a:ext>
            </a:extLst>
          </p:cNvPr>
          <p:cNvSpPr txBox="1"/>
          <p:nvPr/>
        </p:nvSpPr>
        <p:spPr>
          <a:xfrm>
            <a:off x="6280728" y="2655582"/>
            <a:ext cx="5673539" cy="1289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High-bandwidth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zh-CN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TB/s</a:t>
            </a:r>
            <a:r>
              <a:rPr lang="zh-CN" altLang="en-US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per</a:t>
            </a:r>
            <a:r>
              <a:rPr lang="zh-CN" altLang="en-US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GPU</a:t>
            </a:r>
            <a:r>
              <a:rPr lang="zh-CN" altLang="en-US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bandwidth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zh-CN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Sub-microsecond</a:t>
            </a:r>
            <a:r>
              <a:rPr lang="zh-CN" altLang="en-US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latency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36CAB3CA-3ABC-7EDF-3C3D-440FEFDEB79A}"/>
              </a:ext>
            </a:extLst>
          </p:cNvPr>
          <p:cNvSpPr txBox="1"/>
          <p:nvPr/>
        </p:nvSpPr>
        <p:spPr>
          <a:xfrm>
            <a:off x="6280727" y="4412553"/>
            <a:ext cx="5673539" cy="17054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Deployment-friendly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zh-CN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General</a:t>
            </a:r>
            <a:r>
              <a:rPr lang="zh-CN" altLang="en-US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for</a:t>
            </a:r>
            <a:r>
              <a:rPr lang="zh-CN" altLang="en-US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different</a:t>
            </a:r>
            <a:r>
              <a:rPr lang="zh-CN" altLang="en-US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GPU/AI</a:t>
            </a:r>
            <a:r>
              <a:rPr lang="zh-CN" altLang="en-US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chips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zh-CN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Affordable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zh-CN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Fault-tolerant</a:t>
            </a:r>
          </a:p>
        </p:txBody>
      </p:sp>
    </p:spTree>
    <p:extLst>
      <p:ext uri="{BB962C8B-B14F-4D97-AF65-F5344CB8AC3E}">
        <p14:creationId xmlns:p14="http://schemas.microsoft.com/office/powerpoint/2010/main" val="27580619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E936F-2648-5F45-7C2A-A5911FB63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098CFF1C-7731-25B9-70AD-20ED91145FB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 descr="背景图案&#10;&#10;AI 生成的内容可能不正确。">
            <a:extLst>
              <a:ext uri="{FF2B5EF4-FFF2-40B4-BE49-F238E27FC236}">
                <a16:creationId xmlns:a16="http://schemas.microsoft.com/office/drawing/2014/main" id="{D0411427-6508-2FC8-459A-A000E3F54B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52"/>
            <a:ext cx="12189631" cy="6858000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3A922AC3-A07D-1876-6F27-44CA0C7C946C}"/>
              </a:ext>
            </a:extLst>
          </p:cNvPr>
          <p:cNvSpPr txBox="1"/>
          <p:nvPr/>
        </p:nvSpPr>
        <p:spPr>
          <a:xfrm>
            <a:off x="294783" y="399275"/>
            <a:ext cx="16289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Outline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0156361E-4996-BE78-2918-4DC24D0DD3A4}"/>
              </a:ext>
            </a:extLst>
          </p:cNvPr>
          <p:cNvSpPr/>
          <p:nvPr/>
        </p:nvSpPr>
        <p:spPr>
          <a:xfrm>
            <a:off x="401523" y="1824376"/>
            <a:ext cx="83799" cy="83799"/>
          </a:xfrm>
          <a:prstGeom prst="rect">
            <a:avLst/>
          </a:prstGeom>
          <a:gradFill>
            <a:gsLst>
              <a:gs pos="0">
                <a:srgbClr val="B2FF8B"/>
              </a:gs>
              <a:gs pos="34000">
                <a:srgbClr val="00EEBB"/>
              </a:gs>
              <a:gs pos="100000">
                <a:srgbClr val="00EEFF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E50DBD88-CDD7-1DE4-8D5F-3CCF45289F69}"/>
              </a:ext>
            </a:extLst>
          </p:cNvPr>
          <p:cNvSpPr txBox="1"/>
          <p:nvPr/>
        </p:nvSpPr>
        <p:spPr>
          <a:xfrm>
            <a:off x="513897" y="1616392"/>
            <a:ext cx="2123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Background</a:t>
            </a:r>
            <a:endParaRPr lang="zh-CN" altLang="en-US" sz="2800" dirty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A9560949-A18A-3EFC-7EA7-BE32D0DFA327}"/>
              </a:ext>
            </a:extLst>
          </p:cNvPr>
          <p:cNvSpPr/>
          <p:nvPr/>
        </p:nvSpPr>
        <p:spPr>
          <a:xfrm>
            <a:off x="401523" y="2640276"/>
            <a:ext cx="83799" cy="83799"/>
          </a:xfrm>
          <a:prstGeom prst="rect">
            <a:avLst/>
          </a:prstGeom>
          <a:gradFill>
            <a:gsLst>
              <a:gs pos="0">
                <a:srgbClr val="B2FF8B"/>
              </a:gs>
              <a:gs pos="34000">
                <a:srgbClr val="00EEBB"/>
              </a:gs>
              <a:gs pos="100000">
                <a:srgbClr val="00EEFF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5437371C-99A1-58BF-A40D-B25B1A2F9983}"/>
              </a:ext>
            </a:extLst>
          </p:cNvPr>
          <p:cNvSpPr txBox="1"/>
          <p:nvPr/>
        </p:nvSpPr>
        <p:spPr>
          <a:xfrm>
            <a:off x="513897" y="2432292"/>
            <a:ext cx="83297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err="1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DistServe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[OSDI’24]: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prefill-decode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disaggregation</a:t>
            </a:r>
            <a:endParaRPr lang="zh-CN" altLang="en-US" sz="2800" dirty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C2AE621F-D815-21AD-BBA8-E5D494AF4766}"/>
              </a:ext>
            </a:extLst>
          </p:cNvPr>
          <p:cNvSpPr/>
          <p:nvPr/>
        </p:nvSpPr>
        <p:spPr>
          <a:xfrm>
            <a:off x="401523" y="3427348"/>
            <a:ext cx="83799" cy="83799"/>
          </a:xfrm>
          <a:prstGeom prst="rect">
            <a:avLst/>
          </a:prstGeom>
          <a:gradFill>
            <a:gsLst>
              <a:gs pos="0">
                <a:srgbClr val="B2FF8B"/>
              </a:gs>
              <a:gs pos="34000">
                <a:srgbClr val="00EEBB"/>
              </a:gs>
              <a:gs pos="100000">
                <a:srgbClr val="00EEFF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F6080D90-34D3-F2C0-E2FD-75471202F221}"/>
              </a:ext>
            </a:extLst>
          </p:cNvPr>
          <p:cNvSpPr txBox="1"/>
          <p:nvPr/>
        </p:nvSpPr>
        <p:spPr>
          <a:xfrm>
            <a:off x="513897" y="3219364"/>
            <a:ext cx="49975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Attention-FFN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disaggregation</a:t>
            </a:r>
            <a:endParaRPr lang="zh-CN" altLang="en-US" sz="2800" dirty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DD6BDDFB-9040-82CB-A218-E9B2D1C30C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4896" y="6407020"/>
            <a:ext cx="854304" cy="240539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325C08BB-3CD8-36C7-30E4-0CD5A19BBE6C}"/>
              </a:ext>
            </a:extLst>
          </p:cNvPr>
          <p:cNvSpPr/>
          <p:nvPr/>
        </p:nvSpPr>
        <p:spPr>
          <a:xfrm>
            <a:off x="401523" y="4213364"/>
            <a:ext cx="83799" cy="83799"/>
          </a:xfrm>
          <a:prstGeom prst="rect">
            <a:avLst/>
          </a:prstGeom>
          <a:gradFill>
            <a:gsLst>
              <a:gs pos="0">
                <a:srgbClr val="B2FF8B"/>
              </a:gs>
              <a:gs pos="34000">
                <a:srgbClr val="00EEBB"/>
              </a:gs>
              <a:gs pos="100000">
                <a:srgbClr val="00EEFF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2773D938-87B8-C226-585C-10B6C18CF5A7}"/>
              </a:ext>
            </a:extLst>
          </p:cNvPr>
          <p:cNvSpPr txBox="1"/>
          <p:nvPr/>
        </p:nvSpPr>
        <p:spPr>
          <a:xfrm>
            <a:off x="513897" y="4005380"/>
            <a:ext cx="1116267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err="1">
                <a:gradFill>
                  <a:gsLst>
                    <a:gs pos="0">
                      <a:srgbClr val="B2FF8B"/>
                    </a:gs>
                    <a:gs pos="34000">
                      <a:srgbClr val="00EEBB"/>
                    </a:gs>
                    <a:gs pos="100000">
                      <a:srgbClr val="00EEFF"/>
                    </a:gs>
                  </a:gsLst>
                  <a:lin ang="27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InfiniHBD</a:t>
            </a:r>
            <a:r>
              <a:rPr lang="zh-CN" altLang="en-US" sz="2800" b="1" dirty="0">
                <a:gradFill>
                  <a:gsLst>
                    <a:gs pos="0">
                      <a:srgbClr val="B2FF8B"/>
                    </a:gs>
                    <a:gs pos="34000">
                      <a:srgbClr val="00EEBB"/>
                    </a:gs>
                    <a:gs pos="100000">
                      <a:srgbClr val="00EEFF"/>
                    </a:gs>
                  </a:gsLst>
                  <a:lin ang="27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b="1" dirty="0">
                <a:gradFill>
                  <a:gsLst>
                    <a:gs pos="0">
                      <a:srgbClr val="B2FF8B"/>
                    </a:gs>
                    <a:gs pos="34000">
                      <a:srgbClr val="00EEBB"/>
                    </a:gs>
                    <a:gs pos="100000">
                      <a:srgbClr val="00EEFF"/>
                    </a:gs>
                  </a:gsLst>
                  <a:lin ang="27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[SIGCOMM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’</a:t>
            </a:r>
            <a:r>
              <a:rPr lang="en-US" altLang="zh-CN" sz="2800" b="1" dirty="0">
                <a:gradFill>
                  <a:gsLst>
                    <a:gs pos="0">
                      <a:srgbClr val="B2FF8B"/>
                    </a:gs>
                    <a:gs pos="34000">
                      <a:srgbClr val="00EEBB"/>
                    </a:gs>
                    <a:gs pos="100000">
                      <a:srgbClr val="00EEFF"/>
                    </a:gs>
                  </a:gsLst>
                  <a:lin ang="27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25]:</a:t>
            </a:r>
            <a:r>
              <a:rPr lang="zh-CN" altLang="en-US" sz="2800" b="1" dirty="0">
                <a:gradFill>
                  <a:gsLst>
                    <a:gs pos="0">
                      <a:srgbClr val="B2FF8B"/>
                    </a:gs>
                    <a:gs pos="34000">
                      <a:srgbClr val="00EEBB"/>
                    </a:gs>
                    <a:gs pos="100000">
                      <a:srgbClr val="00EEFF"/>
                    </a:gs>
                  </a:gsLst>
                  <a:lin ang="27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b="1" dirty="0">
                <a:gradFill>
                  <a:gsLst>
                    <a:gs pos="0">
                      <a:srgbClr val="B2FF8B"/>
                    </a:gs>
                    <a:gs pos="34000">
                      <a:srgbClr val="00EEBB"/>
                    </a:gs>
                    <a:gs pos="100000">
                      <a:srgbClr val="00EEFF"/>
                    </a:gs>
                  </a:gsLst>
                  <a:lin ang="27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scalable</a:t>
            </a:r>
            <a:r>
              <a:rPr lang="zh-CN" altLang="en-US" sz="2800" b="1" dirty="0">
                <a:gradFill>
                  <a:gsLst>
                    <a:gs pos="0">
                      <a:srgbClr val="B2FF8B"/>
                    </a:gs>
                    <a:gs pos="34000">
                      <a:srgbClr val="00EEBB"/>
                    </a:gs>
                    <a:gs pos="100000">
                      <a:srgbClr val="00EEFF"/>
                    </a:gs>
                  </a:gsLst>
                  <a:lin ang="27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b="1" dirty="0">
                <a:gradFill>
                  <a:gsLst>
                    <a:gs pos="0">
                      <a:srgbClr val="B2FF8B"/>
                    </a:gs>
                    <a:gs pos="34000">
                      <a:srgbClr val="00EEBB"/>
                    </a:gs>
                    <a:gs pos="100000">
                      <a:srgbClr val="00EEFF"/>
                    </a:gs>
                  </a:gsLst>
                  <a:lin ang="27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high-bandwidth</a:t>
            </a:r>
            <a:r>
              <a:rPr lang="zh-CN" altLang="en-US" sz="2800" b="1" dirty="0">
                <a:gradFill>
                  <a:gsLst>
                    <a:gs pos="0">
                      <a:srgbClr val="B2FF8B"/>
                    </a:gs>
                    <a:gs pos="34000">
                      <a:srgbClr val="00EEBB"/>
                    </a:gs>
                    <a:gs pos="100000">
                      <a:srgbClr val="00EEFF"/>
                    </a:gs>
                  </a:gsLst>
                  <a:lin ang="27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b="1" dirty="0">
                <a:gradFill>
                  <a:gsLst>
                    <a:gs pos="0">
                      <a:srgbClr val="B2FF8B"/>
                    </a:gs>
                    <a:gs pos="34000">
                      <a:srgbClr val="00EEBB"/>
                    </a:gs>
                    <a:gs pos="100000">
                      <a:srgbClr val="00EEFF"/>
                    </a:gs>
                  </a:gsLst>
                  <a:lin ang="27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domain</a:t>
            </a:r>
          </a:p>
          <a:p>
            <a:r>
              <a:rPr lang="en-US" altLang="zh-CN" sz="2800" b="1" dirty="0">
                <a:gradFill>
                  <a:gsLst>
                    <a:gs pos="0">
                      <a:srgbClr val="B2FF8B"/>
                    </a:gs>
                    <a:gs pos="34000">
                      <a:srgbClr val="00EEBB"/>
                    </a:gs>
                    <a:gs pos="100000">
                      <a:srgbClr val="00EEFF"/>
                    </a:gs>
                  </a:gsLst>
                  <a:lin ang="27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to</a:t>
            </a:r>
            <a:r>
              <a:rPr lang="zh-CN" altLang="en-US" sz="2800" b="1" dirty="0">
                <a:gradFill>
                  <a:gsLst>
                    <a:gs pos="0">
                      <a:srgbClr val="B2FF8B"/>
                    </a:gs>
                    <a:gs pos="34000">
                      <a:srgbClr val="00EEBB"/>
                    </a:gs>
                    <a:gs pos="100000">
                      <a:srgbClr val="00EEFF"/>
                    </a:gs>
                  </a:gsLst>
                  <a:lin ang="27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b="1" dirty="0">
                <a:gradFill>
                  <a:gsLst>
                    <a:gs pos="0">
                      <a:srgbClr val="B2FF8B"/>
                    </a:gs>
                    <a:gs pos="34000">
                      <a:srgbClr val="00EEBB"/>
                    </a:gs>
                    <a:gs pos="100000">
                      <a:srgbClr val="00EEFF"/>
                    </a:gs>
                  </a:gsLst>
                  <a:lin ang="27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facilitate</a:t>
            </a:r>
            <a:r>
              <a:rPr lang="zh-CN" altLang="en-US" sz="2800" b="1" dirty="0">
                <a:gradFill>
                  <a:gsLst>
                    <a:gs pos="0">
                      <a:srgbClr val="B2FF8B"/>
                    </a:gs>
                    <a:gs pos="34000">
                      <a:srgbClr val="00EEBB"/>
                    </a:gs>
                    <a:gs pos="100000">
                      <a:srgbClr val="00EEFF"/>
                    </a:gs>
                  </a:gsLst>
                  <a:lin ang="27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b="1" dirty="0">
                <a:gradFill>
                  <a:gsLst>
                    <a:gs pos="0">
                      <a:srgbClr val="B2FF8B"/>
                    </a:gs>
                    <a:gs pos="34000">
                      <a:srgbClr val="00EEBB"/>
                    </a:gs>
                    <a:gs pos="100000">
                      <a:srgbClr val="00EEFF"/>
                    </a:gs>
                  </a:gsLst>
                  <a:lin ang="27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disaggregation</a:t>
            </a:r>
            <a:endParaRPr lang="zh-CN" altLang="en-US" sz="2800" b="1" dirty="0">
              <a:gradFill>
                <a:gsLst>
                  <a:gs pos="0">
                    <a:srgbClr val="B2FF8B"/>
                  </a:gs>
                  <a:gs pos="34000">
                    <a:srgbClr val="00EEBB"/>
                  </a:gs>
                  <a:gs pos="100000">
                    <a:srgbClr val="00EEFF"/>
                  </a:gs>
                </a:gsLst>
                <a:lin ang="270000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48228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CBC04FF-C2B6-7AFD-F6D3-528059823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Existing</a:t>
            </a:r>
            <a:r>
              <a:rPr kumimoji="1" lang="zh-CN" altLang="en-US" dirty="0"/>
              <a:t> </a:t>
            </a:r>
            <a:r>
              <a:rPr kumimoji="1" lang="en-US" altLang="zh-CN" dirty="0"/>
              <a:t>High-Bandwidth</a:t>
            </a:r>
            <a:r>
              <a:rPr kumimoji="1" lang="zh-CN" altLang="en-US" dirty="0"/>
              <a:t> </a:t>
            </a:r>
            <a:r>
              <a:rPr kumimoji="1" lang="en-US" altLang="zh-CN" dirty="0"/>
              <a:t>Domain</a:t>
            </a:r>
            <a:r>
              <a:rPr kumimoji="1" lang="zh-CN" altLang="en-US" dirty="0"/>
              <a:t> </a:t>
            </a:r>
            <a:r>
              <a:rPr kumimoji="1" lang="en-US" altLang="zh-CN" dirty="0"/>
              <a:t>(HBD)</a:t>
            </a:r>
            <a:r>
              <a:rPr kumimoji="1" lang="zh-CN" altLang="en-US" dirty="0"/>
              <a:t> </a:t>
            </a:r>
            <a:r>
              <a:rPr kumimoji="1" lang="en-US" altLang="zh-CN" dirty="0"/>
              <a:t>Architectures</a:t>
            </a:r>
            <a:endParaRPr kumimoji="1" lang="zh-CN" altLang="en-US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52093733-A16C-0F72-C1F4-2BB6DF37825D}"/>
              </a:ext>
            </a:extLst>
          </p:cNvPr>
          <p:cNvSpPr/>
          <p:nvPr/>
        </p:nvSpPr>
        <p:spPr>
          <a:xfrm>
            <a:off x="506730" y="2535555"/>
            <a:ext cx="3565525" cy="2492375"/>
          </a:xfrm>
          <a:prstGeom prst="rect">
            <a:avLst/>
          </a:prstGeom>
          <a:solidFill>
            <a:schemeClr val="bg2"/>
          </a:solidFill>
          <a:ln w="4445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5222317D-AD78-DB3C-F32F-0BE822F0FD8B}"/>
              </a:ext>
            </a:extLst>
          </p:cNvPr>
          <p:cNvSpPr txBox="1"/>
          <p:nvPr/>
        </p:nvSpPr>
        <p:spPr>
          <a:xfrm>
            <a:off x="1033779" y="5307330"/>
            <a:ext cx="10140315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But all</a:t>
            </a:r>
            <a:r>
              <a:rPr lang="en-US" altLang="zh-CN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of them</a:t>
            </a:r>
            <a:r>
              <a:rPr lang="zh-CN" alt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suffer from scalability, cost,</a:t>
            </a:r>
            <a:r>
              <a:rPr lang="en-US" altLang="zh-CN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fragmentation, </a:t>
            </a:r>
          </a:p>
          <a:p>
            <a:pPr algn="ctr"/>
            <a:r>
              <a:rPr lang="en-US" altLang="zh-CN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and</a:t>
            </a:r>
            <a:r>
              <a:rPr lang="zh-CN" alt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altLang="zh-CN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fault </a:t>
            </a:r>
            <a:r>
              <a:rPr lang="zh-CN" alt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resilienc</a:t>
            </a:r>
            <a:r>
              <a:rPr lang="en-US" altLang="zh-CN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e </a:t>
            </a:r>
            <a:r>
              <a:rPr lang="zh-CN" alt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issues.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C8AB2746-F162-D056-0558-8CDD48172525}"/>
              </a:ext>
            </a:extLst>
          </p:cNvPr>
          <p:cNvSpPr/>
          <p:nvPr/>
        </p:nvSpPr>
        <p:spPr>
          <a:xfrm>
            <a:off x="506730" y="1365885"/>
            <a:ext cx="3566160" cy="1169670"/>
          </a:xfrm>
          <a:prstGeom prst="rect">
            <a:avLst/>
          </a:prstGeom>
          <a:solidFill>
            <a:schemeClr val="bg1"/>
          </a:solidFill>
          <a:ln w="4445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Switch-centric</a:t>
            </a:r>
            <a:endParaRPr lang="en-US" altLang="zh-CN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zh-CN" sz="2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e.g. NVIDIA NVL-72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77F2FE8-AA92-6EB8-D86A-A52164843771}"/>
              </a:ext>
            </a:extLst>
          </p:cNvPr>
          <p:cNvSpPr/>
          <p:nvPr/>
        </p:nvSpPr>
        <p:spPr>
          <a:xfrm>
            <a:off x="4321175" y="2535555"/>
            <a:ext cx="3565525" cy="2492375"/>
          </a:xfrm>
          <a:prstGeom prst="rect">
            <a:avLst/>
          </a:prstGeom>
          <a:solidFill>
            <a:schemeClr val="bg2"/>
          </a:solidFill>
          <a:ln w="4445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29D55DC-7CD1-E749-9BF3-77DFD2F44A7B}"/>
              </a:ext>
            </a:extLst>
          </p:cNvPr>
          <p:cNvSpPr/>
          <p:nvPr/>
        </p:nvSpPr>
        <p:spPr>
          <a:xfrm>
            <a:off x="4321175" y="1365885"/>
            <a:ext cx="3566160" cy="1169670"/>
          </a:xfrm>
          <a:prstGeom prst="rect">
            <a:avLst/>
          </a:prstGeom>
          <a:solidFill>
            <a:schemeClr val="bg1"/>
          </a:solidFill>
          <a:ln w="4445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GPU-centric</a:t>
            </a:r>
            <a:endParaRPr lang="en-US" altLang="zh-CN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zh-CN" sz="2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e.g. </a:t>
            </a:r>
            <a:r>
              <a:rPr lang="en-US" altLang="zh-CN" sz="2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SiP</a:t>
            </a:r>
            <a:r>
              <a:rPr lang="en-US" altLang="zh-CN" sz="2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-Ring, Tesla Dojo</a:t>
            </a:r>
            <a:endParaRPr lang="en-US" altLang="zh-CN" sz="2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676E2909-CDC2-DB1F-F32F-0A255449F28E}"/>
              </a:ext>
            </a:extLst>
          </p:cNvPr>
          <p:cNvSpPr/>
          <p:nvPr/>
        </p:nvSpPr>
        <p:spPr>
          <a:xfrm>
            <a:off x="8126730" y="2535555"/>
            <a:ext cx="3565525" cy="2492375"/>
          </a:xfrm>
          <a:prstGeom prst="rect">
            <a:avLst/>
          </a:prstGeom>
          <a:solidFill>
            <a:schemeClr val="bg2"/>
          </a:solidFill>
          <a:ln w="4445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1649EAC2-65BB-73F8-E741-BB071883707E}"/>
              </a:ext>
            </a:extLst>
          </p:cNvPr>
          <p:cNvSpPr/>
          <p:nvPr/>
        </p:nvSpPr>
        <p:spPr>
          <a:xfrm>
            <a:off x="8126095" y="1365885"/>
            <a:ext cx="3566160" cy="1169670"/>
          </a:xfrm>
          <a:prstGeom prst="rect">
            <a:avLst/>
          </a:prstGeom>
          <a:solidFill>
            <a:schemeClr val="bg1"/>
          </a:solidFill>
          <a:ln w="4445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Switch-GPU Hybrid</a:t>
            </a:r>
            <a:endParaRPr lang="en-US" altLang="zh-CN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zh-CN" sz="2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e.g. Google TPUv4</a:t>
            </a:r>
            <a:endParaRPr lang="en-US" altLang="zh-CN" sz="2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7CC57C53-2683-4FF2-B2EB-167FF398094D}"/>
              </a:ext>
            </a:extLst>
          </p:cNvPr>
          <p:cNvGrpSpPr>
            <a:grpSpLocks noChangeAspect="1"/>
          </p:cNvGrpSpPr>
          <p:nvPr/>
        </p:nvGrpSpPr>
        <p:grpSpPr>
          <a:xfrm>
            <a:off x="5099050" y="2782570"/>
            <a:ext cx="1864995" cy="1979295"/>
            <a:chOff x="3028" y="4639"/>
            <a:chExt cx="3946" cy="4186"/>
          </a:xfrm>
          <a:solidFill>
            <a:schemeClr val="bg1"/>
          </a:solidFill>
        </p:grpSpPr>
        <p:grpSp>
          <p:nvGrpSpPr>
            <p:cNvPr id="12" name="组合 11">
              <a:extLst>
                <a:ext uri="{FF2B5EF4-FFF2-40B4-BE49-F238E27FC236}">
                  <a16:creationId xmlns:a16="http://schemas.microsoft.com/office/drawing/2014/main" id="{51C1D326-FDBC-C8C2-0CC3-1F0E49ACFD8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028" y="4640"/>
              <a:ext cx="670" cy="1059"/>
              <a:chOff x="3962" y="4611"/>
              <a:chExt cx="1522" cy="2404"/>
            </a:xfrm>
            <a:grpFill/>
          </p:grpSpPr>
          <p:sp>
            <p:nvSpPr>
              <p:cNvPr id="81" name="同侧圆角矩形 80">
                <a:extLst>
                  <a:ext uri="{FF2B5EF4-FFF2-40B4-BE49-F238E27FC236}">
                    <a16:creationId xmlns:a16="http://schemas.microsoft.com/office/drawing/2014/main" id="{C8C94DCB-C7BF-A972-7440-6EEE55C61A16}"/>
                  </a:ext>
                </a:extLst>
              </p:cNvPr>
              <p:cNvSpPr/>
              <p:nvPr>
                <p:custDataLst>
                  <p:tags r:id="rId300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矩形 81">
                <a:extLst>
                  <a:ext uri="{FF2B5EF4-FFF2-40B4-BE49-F238E27FC236}">
                    <a16:creationId xmlns:a16="http://schemas.microsoft.com/office/drawing/2014/main" id="{AC946C14-7480-8CDE-74D8-1440AA06D5DB}"/>
                  </a:ext>
                </a:extLst>
              </p:cNvPr>
              <p:cNvSpPr/>
              <p:nvPr>
                <p:custDataLst>
                  <p:tags r:id="rId301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3" name="矩形 82">
                <a:extLst>
                  <a:ext uri="{FF2B5EF4-FFF2-40B4-BE49-F238E27FC236}">
                    <a16:creationId xmlns:a16="http://schemas.microsoft.com/office/drawing/2014/main" id="{E3F758A4-1775-1C4C-7469-01F46E62707E}"/>
                  </a:ext>
                </a:extLst>
              </p:cNvPr>
              <p:cNvSpPr/>
              <p:nvPr>
                <p:custDataLst>
                  <p:tags r:id="rId302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矩形 83">
                <a:extLst>
                  <a:ext uri="{FF2B5EF4-FFF2-40B4-BE49-F238E27FC236}">
                    <a16:creationId xmlns:a16="http://schemas.microsoft.com/office/drawing/2014/main" id="{5CB45431-6B5B-2E8D-C4AE-CF15A61A7357}"/>
                  </a:ext>
                </a:extLst>
              </p:cNvPr>
              <p:cNvSpPr/>
              <p:nvPr>
                <p:custDataLst>
                  <p:tags r:id="rId303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矩形 84">
                <a:extLst>
                  <a:ext uri="{FF2B5EF4-FFF2-40B4-BE49-F238E27FC236}">
                    <a16:creationId xmlns:a16="http://schemas.microsoft.com/office/drawing/2014/main" id="{F820A199-F7B8-4FDB-349B-C130954B77BE}"/>
                  </a:ext>
                </a:extLst>
              </p:cNvPr>
              <p:cNvSpPr/>
              <p:nvPr>
                <p:custDataLst>
                  <p:tags r:id="rId304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>
                <a:extLst>
                  <a:ext uri="{FF2B5EF4-FFF2-40B4-BE49-F238E27FC236}">
                    <a16:creationId xmlns:a16="http://schemas.microsoft.com/office/drawing/2014/main" id="{7C339091-6F8A-4304-DFFD-588870F8C579}"/>
                  </a:ext>
                </a:extLst>
              </p:cNvPr>
              <p:cNvSpPr/>
              <p:nvPr>
                <p:custDataLst>
                  <p:tags r:id="rId305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38100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>
              <a:extLst>
                <a:ext uri="{FF2B5EF4-FFF2-40B4-BE49-F238E27FC236}">
                  <a16:creationId xmlns:a16="http://schemas.microsoft.com/office/drawing/2014/main" id="{69E9B4CF-2FDF-7B6C-1407-AEE0823572C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666" y="4639"/>
              <a:ext cx="670" cy="1059"/>
              <a:chOff x="3962" y="4611"/>
              <a:chExt cx="1522" cy="2404"/>
            </a:xfrm>
            <a:grpFill/>
          </p:grpSpPr>
          <p:sp>
            <p:nvSpPr>
              <p:cNvPr id="75" name="同侧圆角矩形 74">
                <a:extLst>
                  <a:ext uri="{FF2B5EF4-FFF2-40B4-BE49-F238E27FC236}">
                    <a16:creationId xmlns:a16="http://schemas.microsoft.com/office/drawing/2014/main" id="{B0307E0F-EFBE-D164-296E-F413D6900A8F}"/>
                  </a:ext>
                </a:extLst>
              </p:cNvPr>
              <p:cNvSpPr/>
              <p:nvPr>
                <p:custDataLst>
                  <p:tags r:id="rId294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矩形 75">
                <a:extLst>
                  <a:ext uri="{FF2B5EF4-FFF2-40B4-BE49-F238E27FC236}">
                    <a16:creationId xmlns:a16="http://schemas.microsoft.com/office/drawing/2014/main" id="{1E49929F-1514-F1E5-B44F-4E4C43C9862D}"/>
                  </a:ext>
                </a:extLst>
              </p:cNvPr>
              <p:cNvSpPr/>
              <p:nvPr>
                <p:custDataLst>
                  <p:tags r:id="rId295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矩形 76">
                <a:extLst>
                  <a:ext uri="{FF2B5EF4-FFF2-40B4-BE49-F238E27FC236}">
                    <a16:creationId xmlns:a16="http://schemas.microsoft.com/office/drawing/2014/main" id="{71822100-8A0D-E0E9-27B3-89E9E0674BC9}"/>
                  </a:ext>
                </a:extLst>
              </p:cNvPr>
              <p:cNvSpPr/>
              <p:nvPr>
                <p:custDataLst>
                  <p:tags r:id="rId296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矩形 77">
                <a:extLst>
                  <a:ext uri="{FF2B5EF4-FFF2-40B4-BE49-F238E27FC236}">
                    <a16:creationId xmlns:a16="http://schemas.microsoft.com/office/drawing/2014/main" id="{D017D692-9915-D382-9970-E4F7F213C9E3}"/>
                  </a:ext>
                </a:extLst>
              </p:cNvPr>
              <p:cNvSpPr/>
              <p:nvPr>
                <p:custDataLst>
                  <p:tags r:id="rId297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9" name="矩形 78">
                <a:extLst>
                  <a:ext uri="{FF2B5EF4-FFF2-40B4-BE49-F238E27FC236}">
                    <a16:creationId xmlns:a16="http://schemas.microsoft.com/office/drawing/2014/main" id="{2F55BFF0-F559-570D-EC5D-2BB7CC4BDF10}"/>
                  </a:ext>
                </a:extLst>
              </p:cNvPr>
              <p:cNvSpPr/>
              <p:nvPr>
                <p:custDataLst>
                  <p:tags r:id="rId298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>
                <a:extLst>
                  <a:ext uri="{FF2B5EF4-FFF2-40B4-BE49-F238E27FC236}">
                    <a16:creationId xmlns:a16="http://schemas.microsoft.com/office/drawing/2014/main" id="{CB004A52-D695-E184-38B4-7AEA5D57840A}"/>
                  </a:ext>
                </a:extLst>
              </p:cNvPr>
              <p:cNvSpPr/>
              <p:nvPr>
                <p:custDataLst>
                  <p:tags r:id="rId299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38100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>
              <a:extLst>
                <a:ext uri="{FF2B5EF4-FFF2-40B4-BE49-F238E27FC236}">
                  <a16:creationId xmlns:a16="http://schemas.microsoft.com/office/drawing/2014/main" id="{5B553ACC-574A-4069-C048-3BD11A168B4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304" y="4640"/>
              <a:ext cx="670" cy="1059"/>
              <a:chOff x="3962" y="4611"/>
              <a:chExt cx="1522" cy="2404"/>
            </a:xfrm>
            <a:grpFill/>
          </p:grpSpPr>
          <p:sp>
            <p:nvSpPr>
              <p:cNvPr id="69" name="同侧圆角矩形 68">
                <a:extLst>
                  <a:ext uri="{FF2B5EF4-FFF2-40B4-BE49-F238E27FC236}">
                    <a16:creationId xmlns:a16="http://schemas.microsoft.com/office/drawing/2014/main" id="{45CE3D47-5740-89C0-F40C-94EA1F9C21ED}"/>
                  </a:ext>
                </a:extLst>
              </p:cNvPr>
              <p:cNvSpPr/>
              <p:nvPr>
                <p:custDataLst>
                  <p:tags r:id="rId288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矩形 69">
                <a:extLst>
                  <a:ext uri="{FF2B5EF4-FFF2-40B4-BE49-F238E27FC236}">
                    <a16:creationId xmlns:a16="http://schemas.microsoft.com/office/drawing/2014/main" id="{DDF007CC-69A8-A820-4692-ACE23B1643F1}"/>
                  </a:ext>
                </a:extLst>
              </p:cNvPr>
              <p:cNvSpPr/>
              <p:nvPr>
                <p:custDataLst>
                  <p:tags r:id="rId289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1" name="矩形 70">
                <a:extLst>
                  <a:ext uri="{FF2B5EF4-FFF2-40B4-BE49-F238E27FC236}">
                    <a16:creationId xmlns:a16="http://schemas.microsoft.com/office/drawing/2014/main" id="{553A6B45-5901-7D02-5740-E10B75BA318D}"/>
                  </a:ext>
                </a:extLst>
              </p:cNvPr>
              <p:cNvSpPr/>
              <p:nvPr>
                <p:custDataLst>
                  <p:tags r:id="rId290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矩形 71">
                <a:extLst>
                  <a:ext uri="{FF2B5EF4-FFF2-40B4-BE49-F238E27FC236}">
                    <a16:creationId xmlns:a16="http://schemas.microsoft.com/office/drawing/2014/main" id="{BFEDD38B-B609-6499-FBB7-C65A6D3E8114}"/>
                  </a:ext>
                </a:extLst>
              </p:cNvPr>
              <p:cNvSpPr/>
              <p:nvPr>
                <p:custDataLst>
                  <p:tags r:id="rId291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矩形 72">
                <a:extLst>
                  <a:ext uri="{FF2B5EF4-FFF2-40B4-BE49-F238E27FC236}">
                    <a16:creationId xmlns:a16="http://schemas.microsoft.com/office/drawing/2014/main" id="{DB7345A3-EF13-1CB5-A77F-6745E950E03F}"/>
                  </a:ext>
                </a:extLst>
              </p:cNvPr>
              <p:cNvSpPr/>
              <p:nvPr>
                <p:custDataLst>
                  <p:tags r:id="rId292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>
                <a:extLst>
                  <a:ext uri="{FF2B5EF4-FFF2-40B4-BE49-F238E27FC236}">
                    <a16:creationId xmlns:a16="http://schemas.microsoft.com/office/drawing/2014/main" id="{C7073015-9C20-E0AB-7A2E-FBB324A69DBC}"/>
                  </a:ext>
                </a:extLst>
              </p:cNvPr>
              <p:cNvSpPr/>
              <p:nvPr>
                <p:custDataLst>
                  <p:tags r:id="rId293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38100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>
              <a:extLst>
                <a:ext uri="{FF2B5EF4-FFF2-40B4-BE49-F238E27FC236}">
                  <a16:creationId xmlns:a16="http://schemas.microsoft.com/office/drawing/2014/main" id="{98333EA6-8EAA-BE4B-0FC6-4F613482CC0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028" y="6210"/>
              <a:ext cx="670" cy="1059"/>
              <a:chOff x="3962" y="4611"/>
              <a:chExt cx="1522" cy="2404"/>
            </a:xfrm>
            <a:grpFill/>
          </p:grpSpPr>
          <p:sp>
            <p:nvSpPr>
              <p:cNvPr id="63" name="同侧圆角矩形 62">
                <a:extLst>
                  <a:ext uri="{FF2B5EF4-FFF2-40B4-BE49-F238E27FC236}">
                    <a16:creationId xmlns:a16="http://schemas.microsoft.com/office/drawing/2014/main" id="{8AE45359-6043-A1C9-6A4B-E837C1A68EE5}"/>
                  </a:ext>
                </a:extLst>
              </p:cNvPr>
              <p:cNvSpPr/>
              <p:nvPr>
                <p:custDataLst>
                  <p:tags r:id="rId282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矩形 63">
                <a:extLst>
                  <a:ext uri="{FF2B5EF4-FFF2-40B4-BE49-F238E27FC236}">
                    <a16:creationId xmlns:a16="http://schemas.microsoft.com/office/drawing/2014/main" id="{424777AE-9843-83C5-887A-1B4C90532836}"/>
                  </a:ext>
                </a:extLst>
              </p:cNvPr>
              <p:cNvSpPr/>
              <p:nvPr>
                <p:custDataLst>
                  <p:tags r:id="rId283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矩形 64">
                <a:extLst>
                  <a:ext uri="{FF2B5EF4-FFF2-40B4-BE49-F238E27FC236}">
                    <a16:creationId xmlns:a16="http://schemas.microsoft.com/office/drawing/2014/main" id="{CBEA5881-1DEA-BDF9-45D5-F84441001F3B}"/>
                  </a:ext>
                </a:extLst>
              </p:cNvPr>
              <p:cNvSpPr/>
              <p:nvPr>
                <p:custDataLst>
                  <p:tags r:id="rId284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矩形 65">
                <a:extLst>
                  <a:ext uri="{FF2B5EF4-FFF2-40B4-BE49-F238E27FC236}">
                    <a16:creationId xmlns:a16="http://schemas.microsoft.com/office/drawing/2014/main" id="{E43B31CC-8586-FC8B-EF8F-373B45F6FA5F}"/>
                  </a:ext>
                </a:extLst>
              </p:cNvPr>
              <p:cNvSpPr/>
              <p:nvPr>
                <p:custDataLst>
                  <p:tags r:id="rId285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7" name="矩形 66">
                <a:extLst>
                  <a:ext uri="{FF2B5EF4-FFF2-40B4-BE49-F238E27FC236}">
                    <a16:creationId xmlns:a16="http://schemas.microsoft.com/office/drawing/2014/main" id="{FEEA8CDE-80AA-8480-DB1E-08873139ABDC}"/>
                  </a:ext>
                </a:extLst>
              </p:cNvPr>
              <p:cNvSpPr/>
              <p:nvPr>
                <p:custDataLst>
                  <p:tags r:id="rId286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>
                <a:extLst>
                  <a:ext uri="{FF2B5EF4-FFF2-40B4-BE49-F238E27FC236}">
                    <a16:creationId xmlns:a16="http://schemas.microsoft.com/office/drawing/2014/main" id="{B200180C-66FF-B80D-9512-AAC5C302556D}"/>
                  </a:ext>
                </a:extLst>
              </p:cNvPr>
              <p:cNvSpPr/>
              <p:nvPr>
                <p:custDataLst>
                  <p:tags r:id="rId287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38100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3A4779E0-814C-53EC-6507-5A4A2E791F8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666" y="6209"/>
              <a:ext cx="670" cy="1059"/>
              <a:chOff x="3962" y="4611"/>
              <a:chExt cx="1522" cy="2404"/>
            </a:xfrm>
            <a:grpFill/>
          </p:grpSpPr>
          <p:sp>
            <p:nvSpPr>
              <p:cNvPr id="57" name="同侧圆角矩形 56">
                <a:extLst>
                  <a:ext uri="{FF2B5EF4-FFF2-40B4-BE49-F238E27FC236}">
                    <a16:creationId xmlns:a16="http://schemas.microsoft.com/office/drawing/2014/main" id="{C595B326-E882-07BE-D0E8-D83488127BAF}"/>
                  </a:ext>
                </a:extLst>
              </p:cNvPr>
              <p:cNvSpPr/>
              <p:nvPr>
                <p:custDataLst>
                  <p:tags r:id="rId276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矩形 57">
                <a:extLst>
                  <a:ext uri="{FF2B5EF4-FFF2-40B4-BE49-F238E27FC236}">
                    <a16:creationId xmlns:a16="http://schemas.microsoft.com/office/drawing/2014/main" id="{675F0A2D-ED4D-2E11-FE87-688CE52B8AF6}"/>
                  </a:ext>
                </a:extLst>
              </p:cNvPr>
              <p:cNvSpPr/>
              <p:nvPr>
                <p:custDataLst>
                  <p:tags r:id="rId277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9" name="矩形 58">
                <a:extLst>
                  <a:ext uri="{FF2B5EF4-FFF2-40B4-BE49-F238E27FC236}">
                    <a16:creationId xmlns:a16="http://schemas.microsoft.com/office/drawing/2014/main" id="{B3CE5738-B59E-7A81-4422-E06E91F74086}"/>
                  </a:ext>
                </a:extLst>
              </p:cNvPr>
              <p:cNvSpPr/>
              <p:nvPr>
                <p:custDataLst>
                  <p:tags r:id="rId278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矩形 59">
                <a:extLst>
                  <a:ext uri="{FF2B5EF4-FFF2-40B4-BE49-F238E27FC236}">
                    <a16:creationId xmlns:a16="http://schemas.microsoft.com/office/drawing/2014/main" id="{FD99D745-632B-8849-1BE2-AEE4DB85FFAC}"/>
                  </a:ext>
                </a:extLst>
              </p:cNvPr>
              <p:cNvSpPr/>
              <p:nvPr>
                <p:custDataLst>
                  <p:tags r:id="rId279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矩形 60">
                <a:extLst>
                  <a:ext uri="{FF2B5EF4-FFF2-40B4-BE49-F238E27FC236}">
                    <a16:creationId xmlns:a16="http://schemas.microsoft.com/office/drawing/2014/main" id="{E1A3005C-6935-C335-2FA3-8936CAE978B8}"/>
                  </a:ext>
                </a:extLst>
              </p:cNvPr>
              <p:cNvSpPr/>
              <p:nvPr>
                <p:custDataLst>
                  <p:tags r:id="rId280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>
                <a:extLst>
                  <a:ext uri="{FF2B5EF4-FFF2-40B4-BE49-F238E27FC236}">
                    <a16:creationId xmlns:a16="http://schemas.microsoft.com/office/drawing/2014/main" id="{BC535335-3A00-6176-C077-621B44465625}"/>
                  </a:ext>
                </a:extLst>
              </p:cNvPr>
              <p:cNvSpPr/>
              <p:nvPr>
                <p:custDataLst>
                  <p:tags r:id="rId281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38100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FD423445-C131-9F82-C1A6-BF73ABFB076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304" y="6210"/>
              <a:ext cx="670" cy="1059"/>
              <a:chOff x="3962" y="4611"/>
              <a:chExt cx="1522" cy="2404"/>
            </a:xfrm>
            <a:grpFill/>
          </p:grpSpPr>
          <p:sp>
            <p:nvSpPr>
              <p:cNvPr id="51" name="同侧圆角矩形 50">
                <a:extLst>
                  <a:ext uri="{FF2B5EF4-FFF2-40B4-BE49-F238E27FC236}">
                    <a16:creationId xmlns:a16="http://schemas.microsoft.com/office/drawing/2014/main" id="{BA090ADD-958D-C38F-A3B5-25C0B6D41FAA}"/>
                  </a:ext>
                </a:extLst>
              </p:cNvPr>
              <p:cNvSpPr/>
              <p:nvPr>
                <p:custDataLst>
                  <p:tags r:id="rId270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矩形 51">
                <a:extLst>
                  <a:ext uri="{FF2B5EF4-FFF2-40B4-BE49-F238E27FC236}">
                    <a16:creationId xmlns:a16="http://schemas.microsoft.com/office/drawing/2014/main" id="{07431A71-B1CD-5129-1F77-24D6A9395174}"/>
                  </a:ext>
                </a:extLst>
              </p:cNvPr>
              <p:cNvSpPr/>
              <p:nvPr>
                <p:custDataLst>
                  <p:tags r:id="rId271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矩形 52">
                <a:extLst>
                  <a:ext uri="{FF2B5EF4-FFF2-40B4-BE49-F238E27FC236}">
                    <a16:creationId xmlns:a16="http://schemas.microsoft.com/office/drawing/2014/main" id="{CB61233B-BE12-95AE-124C-EE503A6713EF}"/>
                  </a:ext>
                </a:extLst>
              </p:cNvPr>
              <p:cNvSpPr/>
              <p:nvPr>
                <p:custDataLst>
                  <p:tags r:id="rId272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矩形 53">
                <a:extLst>
                  <a:ext uri="{FF2B5EF4-FFF2-40B4-BE49-F238E27FC236}">
                    <a16:creationId xmlns:a16="http://schemas.microsoft.com/office/drawing/2014/main" id="{A5390515-92DC-2612-A7F2-9FF4F984693B}"/>
                  </a:ext>
                </a:extLst>
              </p:cNvPr>
              <p:cNvSpPr/>
              <p:nvPr>
                <p:custDataLst>
                  <p:tags r:id="rId273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5" name="矩形 54">
                <a:extLst>
                  <a:ext uri="{FF2B5EF4-FFF2-40B4-BE49-F238E27FC236}">
                    <a16:creationId xmlns:a16="http://schemas.microsoft.com/office/drawing/2014/main" id="{E992F03C-33E9-BA2C-DD50-194565F5E5CF}"/>
                  </a:ext>
                </a:extLst>
              </p:cNvPr>
              <p:cNvSpPr/>
              <p:nvPr>
                <p:custDataLst>
                  <p:tags r:id="rId274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>
                <a:extLst>
                  <a:ext uri="{FF2B5EF4-FFF2-40B4-BE49-F238E27FC236}">
                    <a16:creationId xmlns:a16="http://schemas.microsoft.com/office/drawing/2014/main" id="{0D9FF9A0-040D-EFD7-BA7E-F366F05C67F3}"/>
                  </a:ext>
                </a:extLst>
              </p:cNvPr>
              <p:cNvSpPr/>
              <p:nvPr>
                <p:custDataLst>
                  <p:tags r:id="rId275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38100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>
              <a:extLst>
                <a:ext uri="{FF2B5EF4-FFF2-40B4-BE49-F238E27FC236}">
                  <a16:creationId xmlns:a16="http://schemas.microsoft.com/office/drawing/2014/main" id="{2D66A54E-6BE2-7205-66E7-F3EA4029183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028" y="7767"/>
              <a:ext cx="670" cy="1059"/>
              <a:chOff x="3962" y="4611"/>
              <a:chExt cx="1522" cy="2404"/>
            </a:xfrm>
            <a:grpFill/>
          </p:grpSpPr>
          <p:sp>
            <p:nvSpPr>
              <p:cNvPr id="45" name="同侧圆角矩形 44">
                <a:extLst>
                  <a:ext uri="{FF2B5EF4-FFF2-40B4-BE49-F238E27FC236}">
                    <a16:creationId xmlns:a16="http://schemas.microsoft.com/office/drawing/2014/main" id="{1ADC94C5-A79F-439F-D4AA-B95842E50D7F}"/>
                  </a:ext>
                </a:extLst>
              </p:cNvPr>
              <p:cNvSpPr/>
              <p:nvPr>
                <p:custDataLst>
                  <p:tags r:id="rId264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6" name="矩形 45">
                <a:extLst>
                  <a:ext uri="{FF2B5EF4-FFF2-40B4-BE49-F238E27FC236}">
                    <a16:creationId xmlns:a16="http://schemas.microsoft.com/office/drawing/2014/main" id="{00469833-47FA-6245-ECDB-3EBEB307C15E}"/>
                  </a:ext>
                </a:extLst>
              </p:cNvPr>
              <p:cNvSpPr/>
              <p:nvPr>
                <p:custDataLst>
                  <p:tags r:id="rId265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" name="矩形 46">
                <a:extLst>
                  <a:ext uri="{FF2B5EF4-FFF2-40B4-BE49-F238E27FC236}">
                    <a16:creationId xmlns:a16="http://schemas.microsoft.com/office/drawing/2014/main" id="{66C20205-FF6A-FBE5-AD8D-4EB956A125D6}"/>
                  </a:ext>
                </a:extLst>
              </p:cNvPr>
              <p:cNvSpPr/>
              <p:nvPr>
                <p:custDataLst>
                  <p:tags r:id="rId266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" name="矩形 47">
                <a:extLst>
                  <a:ext uri="{FF2B5EF4-FFF2-40B4-BE49-F238E27FC236}">
                    <a16:creationId xmlns:a16="http://schemas.microsoft.com/office/drawing/2014/main" id="{473744D6-D385-B960-5F82-9ABCA985E80F}"/>
                  </a:ext>
                </a:extLst>
              </p:cNvPr>
              <p:cNvSpPr/>
              <p:nvPr>
                <p:custDataLst>
                  <p:tags r:id="rId267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9" name="矩形 48">
                <a:extLst>
                  <a:ext uri="{FF2B5EF4-FFF2-40B4-BE49-F238E27FC236}">
                    <a16:creationId xmlns:a16="http://schemas.microsoft.com/office/drawing/2014/main" id="{FF54E2D6-10B6-CDCC-8C03-E9DCE0BEB052}"/>
                  </a:ext>
                </a:extLst>
              </p:cNvPr>
              <p:cNvSpPr/>
              <p:nvPr>
                <p:custDataLst>
                  <p:tags r:id="rId268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0" name="椭圆 49">
                <a:extLst>
                  <a:ext uri="{FF2B5EF4-FFF2-40B4-BE49-F238E27FC236}">
                    <a16:creationId xmlns:a16="http://schemas.microsoft.com/office/drawing/2014/main" id="{C0B7D774-5151-2044-C96F-34FF0AD1024B}"/>
                  </a:ext>
                </a:extLst>
              </p:cNvPr>
              <p:cNvSpPr/>
              <p:nvPr>
                <p:custDataLst>
                  <p:tags r:id="rId269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38100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>
              <a:extLst>
                <a:ext uri="{FF2B5EF4-FFF2-40B4-BE49-F238E27FC236}">
                  <a16:creationId xmlns:a16="http://schemas.microsoft.com/office/drawing/2014/main" id="{0B7D69A0-72D0-8D0A-812F-4D15BD6CE02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666" y="7766"/>
              <a:ext cx="670" cy="1059"/>
              <a:chOff x="3962" y="4611"/>
              <a:chExt cx="1522" cy="2404"/>
            </a:xfrm>
            <a:grpFill/>
          </p:grpSpPr>
          <p:sp>
            <p:nvSpPr>
              <p:cNvPr id="39" name="同侧圆角矩形 38">
                <a:extLst>
                  <a:ext uri="{FF2B5EF4-FFF2-40B4-BE49-F238E27FC236}">
                    <a16:creationId xmlns:a16="http://schemas.microsoft.com/office/drawing/2014/main" id="{F248826A-50CB-DACF-EE68-B4D90B8DEDB9}"/>
                  </a:ext>
                </a:extLst>
              </p:cNvPr>
              <p:cNvSpPr/>
              <p:nvPr>
                <p:custDataLst>
                  <p:tags r:id="rId258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0" name="矩形 39">
                <a:extLst>
                  <a:ext uri="{FF2B5EF4-FFF2-40B4-BE49-F238E27FC236}">
                    <a16:creationId xmlns:a16="http://schemas.microsoft.com/office/drawing/2014/main" id="{5BFD14DC-2F5B-1084-BC35-C8C955F0CCFC}"/>
                  </a:ext>
                </a:extLst>
              </p:cNvPr>
              <p:cNvSpPr/>
              <p:nvPr>
                <p:custDataLst>
                  <p:tags r:id="rId259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1" name="矩形 40">
                <a:extLst>
                  <a:ext uri="{FF2B5EF4-FFF2-40B4-BE49-F238E27FC236}">
                    <a16:creationId xmlns:a16="http://schemas.microsoft.com/office/drawing/2014/main" id="{35000C92-ECFE-4869-5BE5-817C8A13A435}"/>
                  </a:ext>
                </a:extLst>
              </p:cNvPr>
              <p:cNvSpPr/>
              <p:nvPr>
                <p:custDataLst>
                  <p:tags r:id="rId260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2" name="矩形 41">
                <a:extLst>
                  <a:ext uri="{FF2B5EF4-FFF2-40B4-BE49-F238E27FC236}">
                    <a16:creationId xmlns:a16="http://schemas.microsoft.com/office/drawing/2014/main" id="{E613A15B-50F5-D61A-D455-CEB3A70B8079}"/>
                  </a:ext>
                </a:extLst>
              </p:cNvPr>
              <p:cNvSpPr/>
              <p:nvPr>
                <p:custDataLst>
                  <p:tags r:id="rId261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3" name="矩形 42">
                <a:extLst>
                  <a:ext uri="{FF2B5EF4-FFF2-40B4-BE49-F238E27FC236}">
                    <a16:creationId xmlns:a16="http://schemas.microsoft.com/office/drawing/2014/main" id="{052191B6-7BB4-2AA3-C4FD-D5506AAB476B}"/>
                  </a:ext>
                </a:extLst>
              </p:cNvPr>
              <p:cNvSpPr/>
              <p:nvPr>
                <p:custDataLst>
                  <p:tags r:id="rId262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4" name="椭圆 43">
                <a:extLst>
                  <a:ext uri="{FF2B5EF4-FFF2-40B4-BE49-F238E27FC236}">
                    <a16:creationId xmlns:a16="http://schemas.microsoft.com/office/drawing/2014/main" id="{B9C72397-D910-979E-E45C-C03B61BAB43F}"/>
                  </a:ext>
                </a:extLst>
              </p:cNvPr>
              <p:cNvSpPr/>
              <p:nvPr>
                <p:custDataLst>
                  <p:tags r:id="rId263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38100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>
              <a:extLst>
                <a:ext uri="{FF2B5EF4-FFF2-40B4-BE49-F238E27FC236}">
                  <a16:creationId xmlns:a16="http://schemas.microsoft.com/office/drawing/2014/main" id="{04B3C5F4-0FEB-8FBA-C276-93DB09EC087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304" y="7767"/>
              <a:ext cx="670" cy="1059"/>
              <a:chOff x="3962" y="4611"/>
              <a:chExt cx="1522" cy="2404"/>
            </a:xfrm>
            <a:grpFill/>
          </p:grpSpPr>
          <p:sp>
            <p:nvSpPr>
              <p:cNvPr id="33" name="同侧圆角矩形 32">
                <a:extLst>
                  <a:ext uri="{FF2B5EF4-FFF2-40B4-BE49-F238E27FC236}">
                    <a16:creationId xmlns:a16="http://schemas.microsoft.com/office/drawing/2014/main" id="{C9DE8129-6144-C770-8479-EB14C0266721}"/>
                  </a:ext>
                </a:extLst>
              </p:cNvPr>
              <p:cNvSpPr/>
              <p:nvPr>
                <p:custDataLst>
                  <p:tags r:id="rId252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" name="矩形 33">
                <a:extLst>
                  <a:ext uri="{FF2B5EF4-FFF2-40B4-BE49-F238E27FC236}">
                    <a16:creationId xmlns:a16="http://schemas.microsoft.com/office/drawing/2014/main" id="{DB2F48F5-9721-8FD8-F580-17817C99E6F9}"/>
                  </a:ext>
                </a:extLst>
              </p:cNvPr>
              <p:cNvSpPr/>
              <p:nvPr>
                <p:custDataLst>
                  <p:tags r:id="rId253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5" name="矩形 34">
                <a:extLst>
                  <a:ext uri="{FF2B5EF4-FFF2-40B4-BE49-F238E27FC236}">
                    <a16:creationId xmlns:a16="http://schemas.microsoft.com/office/drawing/2014/main" id="{A783B98A-6743-CCE7-EFEF-0CC3D6FF1E5E}"/>
                  </a:ext>
                </a:extLst>
              </p:cNvPr>
              <p:cNvSpPr/>
              <p:nvPr>
                <p:custDataLst>
                  <p:tags r:id="rId254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6" name="矩形 35">
                <a:extLst>
                  <a:ext uri="{FF2B5EF4-FFF2-40B4-BE49-F238E27FC236}">
                    <a16:creationId xmlns:a16="http://schemas.microsoft.com/office/drawing/2014/main" id="{ADCD1E95-FA8E-A2A3-1EA7-938B51EA6AF3}"/>
                  </a:ext>
                </a:extLst>
              </p:cNvPr>
              <p:cNvSpPr/>
              <p:nvPr>
                <p:custDataLst>
                  <p:tags r:id="rId255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" name="矩形 36">
                <a:extLst>
                  <a:ext uri="{FF2B5EF4-FFF2-40B4-BE49-F238E27FC236}">
                    <a16:creationId xmlns:a16="http://schemas.microsoft.com/office/drawing/2014/main" id="{1FAAA5C5-FAA7-EAC6-EDD1-B05DB94B915B}"/>
                  </a:ext>
                </a:extLst>
              </p:cNvPr>
              <p:cNvSpPr/>
              <p:nvPr>
                <p:custDataLst>
                  <p:tags r:id="rId256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" name="椭圆 37">
                <a:extLst>
                  <a:ext uri="{FF2B5EF4-FFF2-40B4-BE49-F238E27FC236}">
                    <a16:creationId xmlns:a16="http://schemas.microsoft.com/office/drawing/2014/main" id="{5213AA3B-5705-3614-CC98-423910FED094}"/>
                  </a:ext>
                </a:extLst>
              </p:cNvPr>
              <p:cNvSpPr/>
              <p:nvPr>
                <p:custDataLst>
                  <p:tags r:id="rId257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38100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21" name="直接连接符 497">
              <a:extLst>
                <a:ext uri="{FF2B5EF4-FFF2-40B4-BE49-F238E27FC236}">
                  <a16:creationId xmlns:a16="http://schemas.microsoft.com/office/drawing/2014/main" id="{391A7DB5-5D51-7042-6695-34ACC4D5E3E3}"/>
                </a:ext>
              </a:extLst>
            </p:cNvPr>
            <p:cNvCxnSpPr/>
            <p:nvPr>
              <p:custDataLst>
                <p:tags r:id="rId240"/>
              </p:custDataLst>
            </p:nvPr>
          </p:nvCxnSpPr>
          <p:spPr>
            <a:xfrm flipV="1">
              <a:off x="3698" y="5203"/>
              <a:ext cx="968" cy="1"/>
            </a:xfrm>
            <a:prstGeom prst="line">
              <a:avLst/>
            </a:prstGeom>
            <a:grpFill/>
            <a:ln w="4445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2" name="直接连接符 498">
              <a:extLst>
                <a:ext uri="{FF2B5EF4-FFF2-40B4-BE49-F238E27FC236}">
                  <a16:creationId xmlns:a16="http://schemas.microsoft.com/office/drawing/2014/main" id="{90A3139C-03D7-A579-3227-00108BF598E4}"/>
                </a:ext>
              </a:extLst>
            </p:cNvPr>
            <p:cNvCxnSpPr/>
            <p:nvPr>
              <p:custDataLst>
                <p:tags r:id="rId241"/>
              </p:custDataLst>
            </p:nvPr>
          </p:nvCxnSpPr>
          <p:spPr>
            <a:xfrm flipV="1">
              <a:off x="5336" y="5204"/>
              <a:ext cx="968" cy="1"/>
            </a:xfrm>
            <a:prstGeom prst="line">
              <a:avLst/>
            </a:prstGeom>
            <a:grpFill/>
            <a:ln w="4445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3" name="直接连接符 499">
              <a:extLst>
                <a:ext uri="{FF2B5EF4-FFF2-40B4-BE49-F238E27FC236}">
                  <a16:creationId xmlns:a16="http://schemas.microsoft.com/office/drawing/2014/main" id="{C4F9DF47-4C24-0368-D015-491506A731D6}"/>
                </a:ext>
              </a:extLst>
            </p:cNvPr>
            <p:cNvCxnSpPr/>
            <p:nvPr>
              <p:custDataLst>
                <p:tags r:id="rId242"/>
              </p:custDataLst>
            </p:nvPr>
          </p:nvCxnSpPr>
          <p:spPr>
            <a:xfrm flipV="1">
              <a:off x="3698" y="6771"/>
              <a:ext cx="968" cy="1"/>
            </a:xfrm>
            <a:prstGeom prst="line">
              <a:avLst/>
            </a:prstGeom>
            <a:grpFill/>
            <a:ln w="4445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4" name="直接连接符 500">
              <a:extLst>
                <a:ext uri="{FF2B5EF4-FFF2-40B4-BE49-F238E27FC236}">
                  <a16:creationId xmlns:a16="http://schemas.microsoft.com/office/drawing/2014/main" id="{05B6A237-B59D-B337-4851-5C8499A1A5E8}"/>
                </a:ext>
              </a:extLst>
            </p:cNvPr>
            <p:cNvCxnSpPr/>
            <p:nvPr>
              <p:custDataLst>
                <p:tags r:id="rId243"/>
              </p:custDataLst>
            </p:nvPr>
          </p:nvCxnSpPr>
          <p:spPr>
            <a:xfrm flipV="1">
              <a:off x="5336" y="6782"/>
              <a:ext cx="968" cy="1"/>
            </a:xfrm>
            <a:prstGeom prst="line">
              <a:avLst/>
            </a:prstGeom>
            <a:grpFill/>
            <a:ln w="4445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5" name="直接连接符 501">
              <a:extLst>
                <a:ext uri="{FF2B5EF4-FFF2-40B4-BE49-F238E27FC236}">
                  <a16:creationId xmlns:a16="http://schemas.microsoft.com/office/drawing/2014/main" id="{972E2759-CBAB-E2E6-3896-954CABD578B7}"/>
                </a:ext>
              </a:extLst>
            </p:cNvPr>
            <p:cNvCxnSpPr/>
            <p:nvPr>
              <p:custDataLst>
                <p:tags r:id="rId244"/>
              </p:custDataLst>
            </p:nvPr>
          </p:nvCxnSpPr>
          <p:spPr>
            <a:xfrm flipV="1">
              <a:off x="3698" y="8328"/>
              <a:ext cx="968" cy="1"/>
            </a:xfrm>
            <a:prstGeom prst="line">
              <a:avLst/>
            </a:prstGeom>
            <a:grpFill/>
            <a:ln w="4445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6" name="直接连接符 502">
              <a:extLst>
                <a:ext uri="{FF2B5EF4-FFF2-40B4-BE49-F238E27FC236}">
                  <a16:creationId xmlns:a16="http://schemas.microsoft.com/office/drawing/2014/main" id="{7BB9C3BD-7A1E-E8C8-C81A-A4C9A8699D34}"/>
                </a:ext>
              </a:extLst>
            </p:cNvPr>
            <p:cNvCxnSpPr/>
            <p:nvPr>
              <p:custDataLst>
                <p:tags r:id="rId245"/>
              </p:custDataLst>
            </p:nvPr>
          </p:nvCxnSpPr>
          <p:spPr>
            <a:xfrm flipV="1">
              <a:off x="5336" y="8330"/>
              <a:ext cx="968" cy="1"/>
            </a:xfrm>
            <a:prstGeom prst="line">
              <a:avLst/>
            </a:prstGeom>
            <a:grpFill/>
            <a:ln w="4445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7" name="直接连接符 503">
              <a:extLst>
                <a:ext uri="{FF2B5EF4-FFF2-40B4-BE49-F238E27FC236}">
                  <a16:creationId xmlns:a16="http://schemas.microsoft.com/office/drawing/2014/main" id="{BDD326B3-CF8F-C597-628D-73D0F52A183B}"/>
                </a:ext>
              </a:extLst>
            </p:cNvPr>
            <p:cNvCxnSpPr/>
            <p:nvPr>
              <p:custDataLst>
                <p:tags r:id="rId246"/>
              </p:custDataLst>
            </p:nvPr>
          </p:nvCxnSpPr>
          <p:spPr>
            <a:xfrm>
              <a:off x="3363" y="5699"/>
              <a:ext cx="0" cy="479"/>
            </a:xfrm>
            <a:prstGeom prst="line">
              <a:avLst/>
            </a:prstGeom>
            <a:grpFill/>
            <a:ln w="4445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8" name="直接连接符 504">
              <a:extLst>
                <a:ext uri="{FF2B5EF4-FFF2-40B4-BE49-F238E27FC236}">
                  <a16:creationId xmlns:a16="http://schemas.microsoft.com/office/drawing/2014/main" id="{E6ED22B4-77B2-FD31-4F97-6FE83CA0E749}"/>
                </a:ext>
              </a:extLst>
            </p:cNvPr>
            <p:cNvCxnSpPr/>
            <p:nvPr>
              <p:custDataLst>
                <p:tags r:id="rId247"/>
              </p:custDataLst>
            </p:nvPr>
          </p:nvCxnSpPr>
          <p:spPr>
            <a:xfrm>
              <a:off x="5001" y="5730"/>
              <a:ext cx="0" cy="479"/>
            </a:xfrm>
            <a:prstGeom prst="line">
              <a:avLst/>
            </a:prstGeom>
            <a:grpFill/>
            <a:ln w="4445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9" name="直接连接符 505">
              <a:extLst>
                <a:ext uri="{FF2B5EF4-FFF2-40B4-BE49-F238E27FC236}">
                  <a16:creationId xmlns:a16="http://schemas.microsoft.com/office/drawing/2014/main" id="{11AAB753-4571-E7A8-4B2D-B6B4DE0EE3C7}"/>
                </a:ext>
              </a:extLst>
            </p:cNvPr>
            <p:cNvCxnSpPr/>
            <p:nvPr>
              <p:custDataLst>
                <p:tags r:id="rId248"/>
              </p:custDataLst>
            </p:nvPr>
          </p:nvCxnSpPr>
          <p:spPr>
            <a:xfrm>
              <a:off x="6639" y="5731"/>
              <a:ext cx="0" cy="479"/>
            </a:xfrm>
            <a:prstGeom prst="line">
              <a:avLst/>
            </a:prstGeom>
            <a:grpFill/>
            <a:ln w="4445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0" name="直接连接符 506">
              <a:extLst>
                <a:ext uri="{FF2B5EF4-FFF2-40B4-BE49-F238E27FC236}">
                  <a16:creationId xmlns:a16="http://schemas.microsoft.com/office/drawing/2014/main" id="{41A7F279-7983-4F95-1110-D397A4696A51}"/>
                </a:ext>
              </a:extLst>
            </p:cNvPr>
            <p:cNvCxnSpPr/>
            <p:nvPr>
              <p:custDataLst>
                <p:tags r:id="rId249"/>
              </p:custDataLst>
            </p:nvPr>
          </p:nvCxnSpPr>
          <p:spPr>
            <a:xfrm>
              <a:off x="3363" y="7268"/>
              <a:ext cx="0" cy="479"/>
            </a:xfrm>
            <a:prstGeom prst="line">
              <a:avLst/>
            </a:prstGeom>
            <a:grpFill/>
            <a:ln w="4445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1" name="直接连接符 507">
              <a:extLst>
                <a:ext uri="{FF2B5EF4-FFF2-40B4-BE49-F238E27FC236}">
                  <a16:creationId xmlns:a16="http://schemas.microsoft.com/office/drawing/2014/main" id="{93F22BD5-13B5-47B2-AAB1-ADDFBF2A7419}"/>
                </a:ext>
              </a:extLst>
            </p:cNvPr>
            <p:cNvCxnSpPr/>
            <p:nvPr>
              <p:custDataLst>
                <p:tags r:id="rId250"/>
              </p:custDataLst>
            </p:nvPr>
          </p:nvCxnSpPr>
          <p:spPr>
            <a:xfrm>
              <a:off x="5001" y="7288"/>
              <a:ext cx="0" cy="479"/>
            </a:xfrm>
            <a:prstGeom prst="line">
              <a:avLst/>
            </a:prstGeom>
            <a:grpFill/>
            <a:ln w="4445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2" name="直接连接符 508">
              <a:extLst>
                <a:ext uri="{FF2B5EF4-FFF2-40B4-BE49-F238E27FC236}">
                  <a16:creationId xmlns:a16="http://schemas.microsoft.com/office/drawing/2014/main" id="{ABEB30AC-971D-9AEF-530B-C3992D167409}"/>
                </a:ext>
              </a:extLst>
            </p:cNvPr>
            <p:cNvCxnSpPr/>
            <p:nvPr>
              <p:custDataLst>
                <p:tags r:id="rId251"/>
              </p:custDataLst>
            </p:nvPr>
          </p:nvCxnSpPr>
          <p:spPr>
            <a:xfrm>
              <a:off x="6639" y="7288"/>
              <a:ext cx="0" cy="479"/>
            </a:xfrm>
            <a:prstGeom prst="line">
              <a:avLst/>
            </a:prstGeom>
            <a:grpFill/>
            <a:ln w="4445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pSp>
        <p:nvGrpSpPr>
          <p:cNvPr id="87" name="组合 86">
            <a:extLst>
              <a:ext uri="{FF2B5EF4-FFF2-40B4-BE49-F238E27FC236}">
                <a16:creationId xmlns:a16="http://schemas.microsoft.com/office/drawing/2014/main" id="{A458F4E0-9A12-F354-2FED-0AD2FADB2170}"/>
              </a:ext>
            </a:extLst>
          </p:cNvPr>
          <p:cNvGrpSpPr/>
          <p:nvPr/>
        </p:nvGrpSpPr>
        <p:grpSpPr>
          <a:xfrm>
            <a:off x="756920" y="2766060"/>
            <a:ext cx="2997200" cy="1812290"/>
            <a:chOff x="967" y="363"/>
            <a:chExt cx="4720" cy="2854"/>
          </a:xfrm>
        </p:grpSpPr>
        <p:grpSp>
          <p:nvGrpSpPr>
            <p:cNvPr id="88" name="组合 87">
              <a:extLst>
                <a:ext uri="{FF2B5EF4-FFF2-40B4-BE49-F238E27FC236}">
                  <a16:creationId xmlns:a16="http://schemas.microsoft.com/office/drawing/2014/main" id="{874A2BC8-DDF6-4696-0322-9C88EAAB163C}"/>
                </a:ext>
              </a:extLst>
            </p:cNvPr>
            <p:cNvGrpSpPr/>
            <p:nvPr/>
          </p:nvGrpSpPr>
          <p:grpSpPr>
            <a:xfrm>
              <a:off x="967" y="363"/>
              <a:ext cx="4720" cy="2854"/>
              <a:chOff x="5643" y="1117"/>
              <a:chExt cx="4720" cy="2854"/>
            </a:xfrm>
          </p:grpSpPr>
          <p:grpSp>
            <p:nvGrpSpPr>
              <p:cNvPr id="93" name="组合 92">
                <a:extLst>
                  <a:ext uri="{FF2B5EF4-FFF2-40B4-BE49-F238E27FC236}">
                    <a16:creationId xmlns:a16="http://schemas.microsoft.com/office/drawing/2014/main" id="{0643A5EC-A647-68B4-15DF-92D05F76D9A0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5643" y="3445"/>
                <a:ext cx="333" cy="527"/>
                <a:chOff x="3962" y="4611"/>
                <a:chExt cx="1522" cy="2404"/>
              </a:xfrm>
              <a:solidFill>
                <a:schemeClr val="bg1"/>
              </a:solidFill>
            </p:grpSpPr>
            <p:sp>
              <p:nvSpPr>
                <p:cNvPr id="186" name="同侧圆角矩形 185">
                  <a:extLst>
                    <a:ext uri="{FF2B5EF4-FFF2-40B4-BE49-F238E27FC236}">
                      <a16:creationId xmlns:a16="http://schemas.microsoft.com/office/drawing/2014/main" id="{41BEBB03-23F4-7D86-2FFA-BA7E6DC52846}"/>
                    </a:ext>
                  </a:extLst>
                </p:cNvPr>
                <p:cNvSpPr/>
                <p:nvPr>
                  <p:custDataLst>
                    <p:tags r:id="rId234"/>
                  </p:custDataLst>
                </p:nvPr>
              </p:nvSpPr>
              <p:spPr>
                <a:xfrm>
                  <a:off x="3962" y="4611"/>
                  <a:ext cx="1522" cy="2404"/>
                </a:xfrm>
                <a:prstGeom prst="round2Same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87" name="矩形 186">
                  <a:extLst>
                    <a:ext uri="{FF2B5EF4-FFF2-40B4-BE49-F238E27FC236}">
                      <a16:creationId xmlns:a16="http://schemas.microsoft.com/office/drawing/2014/main" id="{8CE3FBCC-64C2-5D8E-0EF0-C64AA9084E5F}"/>
                    </a:ext>
                  </a:extLst>
                </p:cNvPr>
                <p:cNvSpPr/>
                <p:nvPr>
                  <p:custDataLst>
                    <p:tags r:id="rId235"/>
                  </p:custDataLst>
                </p:nvPr>
              </p:nvSpPr>
              <p:spPr>
                <a:xfrm>
                  <a:off x="4197" y="4855"/>
                  <a:ext cx="1052" cy="259"/>
                </a:xfrm>
                <a:prstGeom prst="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88" name="矩形 187">
                  <a:extLst>
                    <a:ext uri="{FF2B5EF4-FFF2-40B4-BE49-F238E27FC236}">
                      <a16:creationId xmlns:a16="http://schemas.microsoft.com/office/drawing/2014/main" id="{A58CAC7E-D23F-F45D-45F2-2072189F69B3}"/>
                    </a:ext>
                  </a:extLst>
                </p:cNvPr>
                <p:cNvSpPr/>
                <p:nvPr>
                  <p:custDataLst>
                    <p:tags r:id="rId236"/>
                  </p:custDataLst>
                </p:nvPr>
              </p:nvSpPr>
              <p:spPr>
                <a:xfrm>
                  <a:off x="4197" y="5243"/>
                  <a:ext cx="1052" cy="259"/>
                </a:xfrm>
                <a:prstGeom prst="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89" name="矩形 188">
                  <a:extLst>
                    <a:ext uri="{FF2B5EF4-FFF2-40B4-BE49-F238E27FC236}">
                      <a16:creationId xmlns:a16="http://schemas.microsoft.com/office/drawing/2014/main" id="{DD25ED6E-AF12-E0FB-A205-C4E49ECDB691}"/>
                    </a:ext>
                  </a:extLst>
                </p:cNvPr>
                <p:cNvSpPr/>
                <p:nvPr>
                  <p:custDataLst>
                    <p:tags r:id="rId237"/>
                  </p:custDataLst>
                </p:nvPr>
              </p:nvSpPr>
              <p:spPr>
                <a:xfrm>
                  <a:off x="4197" y="5631"/>
                  <a:ext cx="1052" cy="259"/>
                </a:xfrm>
                <a:prstGeom prst="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90" name="矩形 189">
                  <a:extLst>
                    <a:ext uri="{FF2B5EF4-FFF2-40B4-BE49-F238E27FC236}">
                      <a16:creationId xmlns:a16="http://schemas.microsoft.com/office/drawing/2014/main" id="{33F9B24B-D0A0-D4DB-C545-991C73A53420}"/>
                    </a:ext>
                  </a:extLst>
                </p:cNvPr>
                <p:cNvSpPr/>
                <p:nvPr>
                  <p:custDataLst>
                    <p:tags r:id="rId238"/>
                  </p:custDataLst>
                </p:nvPr>
              </p:nvSpPr>
              <p:spPr>
                <a:xfrm>
                  <a:off x="4197" y="6019"/>
                  <a:ext cx="1052" cy="259"/>
                </a:xfrm>
                <a:prstGeom prst="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91" name="椭圆 190">
                  <a:extLst>
                    <a:ext uri="{FF2B5EF4-FFF2-40B4-BE49-F238E27FC236}">
                      <a16:creationId xmlns:a16="http://schemas.microsoft.com/office/drawing/2014/main" id="{D3749ACD-8783-D8A7-1AB5-73960EE1C6EA}"/>
                    </a:ext>
                  </a:extLst>
                </p:cNvPr>
                <p:cNvSpPr/>
                <p:nvPr>
                  <p:custDataLst>
                    <p:tags r:id="rId239"/>
                  </p:custDataLst>
                </p:nvPr>
              </p:nvSpPr>
              <p:spPr>
                <a:xfrm>
                  <a:off x="4510" y="6407"/>
                  <a:ext cx="426" cy="427"/>
                </a:xfrm>
                <a:prstGeom prst="ellipse">
                  <a:avLst/>
                </a:prstGeom>
                <a:grpFill/>
                <a:ln w="25400" cap="flat" cmpd="sng">
                  <a:solidFill>
                    <a:schemeClr val="tx1"/>
                  </a:solidFill>
                  <a:prstDash val="solid"/>
                  <a:miter lim="800000"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94" name="组合 93">
                <a:extLst>
                  <a:ext uri="{FF2B5EF4-FFF2-40B4-BE49-F238E27FC236}">
                    <a16:creationId xmlns:a16="http://schemas.microsoft.com/office/drawing/2014/main" id="{14F1DAD1-F0A3-98F2-D814-9D27554759BE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6193" y="3445"/>
                <a:ext cx="333" cy="527"/>
                <a:chOff x="3962" y="4611"/>
                <a:chExt cx="1522" cy="2404"/>
              </a:xfrm>
              <a:solidFill>
                <a:schemeClr val="bg1"/>
              </a:solidFill>
            </p:grpSpPr>
            <p:sp>
              <p:nvSpPr>
                <p:cNvPr id="180" name="同侧圆角矩形 179">
                  <a:extLst>
                    <a:ext uri="{FF2B5EF4-FFF2-40B4-BE49-F238E27FC236}">
                      <a16:creationId xmlns:a16="http://schemas.microsoft.com/office/drawing/2014/main" id="{A7691F30-B07D-F5A2-E033-49B5B9566945}"/>
                    </a:ext>
                  </a:extLst>
                </p:cNvPr>
                <p:cNvSpPr/>
                <p:nvPr>
                  <p:custDataLst>
                    <p:tags r:id="rId228"/>
                  </p:custDataLst>
                </p:nvPr>
              </p:nvSpPr>
              <p:spPr>
                <a:xfrm>
                  <a:off x="3962" y="4611"/>
                  <a:ext cx="1522" cy="2404"/>
                </a:xfrm>
                <a:prstGeom prst="round2Same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81" name="矩形 180">
                  <a:extLst>
                    <a:ext uri="{FF2B5EF4-FFF2-40B4-BE49-F238E27FC236}">
                      <a16:creationId xmlns:a16="http://schemas.microsoft.com/office/drawing/2014/main" id="{3A0EDA69-CF77-5A71-0B5B-B03F7B0D2495}"/>
                    </a:ext>
                  </a:extLst>
                </p:cNvPr>
                <p:cNvSpPr/>
                <p:nvPr>
                  <p:custDataLst>
                    <p:tags r:id="rId229"/>
                  </p:custDataLst>
                </p:nvPr>
              </p:nvSpPr>
              <p:spPr>
                <a:xfrm>
                  <a:off x="4197" y="4855"/>
                  <a:ext cx="1052" cy="259"/>
                </a:xfrm>
                <a:prstGeom prst="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82" name="矩形 181">
                  <a:extLst>
                    <a:ext uri="{FF2B5EF4-FFF2-40B4-BE49-F238E27FC236}">
                      <a16:creationId xmlns:a16="http://schemas.microsoft.com/office/drawing/2014/main" id="{B230867B-89AF-5708-BF49-C8C5D66944C0}"/>
                    </a:ext>
                  </a:extLst>
                </p:cNvPr>
                <p:cNvSpPr/>
                <p:nvPr>
                  <p:custDataLst>
                    <p:tags r:id="rId230"/>
                  </p:custDataLst>
                </p:nvPr>
              </p:nvSpPr>
              <p:spPr>
                <a:xfrm>
                  <a:off x="4197" y="5243"/>
                  <a:ext cx="1052" cy="259"/>
                </a:xfrm>
                <a:prstGeom prst="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83" name="矩形 182">
                  <a:extLst>
                    <a:ext uri="{FF2B5EF4-FFF2-40B4-BE49-F238E27FC236}">
                      <a16:creationId xmlns:a16="http://schemas.microsoft.com/office/drawing/2014/main" id="{46114460-E9AB-91B2-C47B-377ADD7CD657}"/>
                    </a:ext>
                  </a:extLst>
                </p:cNvPr>
                <p:cNvSpPr/>
                <p:nvPr>
                  <p:custDataLst>
                    <p:tags r:id="rId231"/>
                  </p:custDataLst>
                </p:nvPr>
              </p:nvSpPr>
              <p:spPr>
                <a:xfrm>
                  <a:off x="4197" y="5631"/>
                  <a:ext cx="1052" cy="259"/>
                </a:xfrm>
                <a:prstGeom prst="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84" name="矩形 183">
                  <a:extLst>
                    <a:ext uri="{FF2B5EF4-FFF2-40B4-BE49-F238E27FC236}">
                      <a16:creationId xmlns:a16="http://schemas.microsoft.com/office/drawing/2014/main" id="{F5C03DDF-83AE-8BB5-6DE0-E5F180AE85F5}"/>
                    </a:ext>
                  </a:extLst>
                </p:cNvPr>
                <p:cNvSpPr/>
                <p:nvPr>
                  <p:custDataLst>
                    <p:tags r:id="rId232"/>
                  </p:custDataLst>
                </p:nvPr>
              </p:nvSpPr>
              <p:spPr>
                <a:xfrm>
                  <a:off x="4197" y="6019"/>
                  <a:ext cx="1052" cy="259"/>
                </a:xfrm>
                <a:prstGeom prst="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85" name="椭圆 184">
                  <a:extLst>
                    <a:ext uri="{FF2B5EF4-FFF2-40B4-BE49-F238E27FC236}">
                      <a16:creationId xmlns:a16="http://schemas.microsoft.com/office/drawing/2014/main" id="{83EBE54C-4CF8-2D36-143D-1957A90E295D}"/>
                    </a:ext>
                  </a:extLst>
                </p:cNvPr>
                <p:cNvSpPr/>
                <p:nvPr>
                  <p:custDataLst>
                    <p:tags r:id="rId233"/>
                  </p:custDataLst>
                </p:nvPr>
              </p:nvSpPr>
              <p:spPr>
                <a:xfrm>
                  <a:off x="4510" y="6407"/>
                  <a:ext cx="426" cy="427"/>
                </a:xfrm>
                <a:prstGeom prst="ellipse">
                  <a:avLst/>
                </a:prstGeom>
                <a:grpFill/>
                <a:ln w="25400" cap="flat" cmpd="sng">
                  <a:solidFill>
                    <a:schemeClr val="tx1"/>
                  </a:solidFill>
                  <a:prstDash val="solid"/>
                  <a:miter lim="800000"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95" name="组合 94">
                <a:extLst>
                  <a:ext uri="{FF2B5EF4-FFF2-40B4-BE49-F238E27FC236}">
                    <a16:creationId xmlns:a16="http://schemas.microsoft.com/office/drawing/2014/main" id="{A7DC6E4A-4936-81A8-9793-B4AD6C5238E3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6740" y="3445"/>
                <a:ext cx="333" cy="527"/>
                <a:chOff x="3962" y="4611"/>
                <a:chExt cx="1522" cy="2404"/>
              </a:xfrm>
              <a:solidFill>
                <a:schemeClr val="bg1"/>
              </a:solidFill>
            </p:grpSpPr>
            <p:sp>
              <p:nvSpPr>
                <p:cNvPr id="174" name="同侧圆角矩形 173">
                  <a:extLst>
                    <a:ext uri="{FF2B5EF4-FFF2-40B4-BE49-F238E27FC236}">
                      <a16:creationId xmlns:a16="http://schemas.microsoft.com/office/drawing/2014/main" id="{BAAB95FB-1A15-1BE4-B930-8EA8C23D9262}"/>
                    </a:ext>
                  </a:extLst>
                </p:cNvPr>
                <p:cNvSpPr/>
                <p:nvPr>
                  <p:custDataLst>
                    <p:tags r:id="rId222"/>
                  </p:custDataLst>
                </p:nvPr>
              </p:nvSpPr>
              <p:spPr>
                <a:xfrm>
                  <a:off x="3962" y="4611"/>
                  <a:ext cx="1522" cy="2404"/>
                </a:xfrm>
                <a:prstGeom prst="round2Same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75" name="矩形 174">
                  <a:extLst>
                    <a:ext uri="{FF2B5EF4-FFF2-40B4-BE49-F238E27FC236}">
                      <a16:creationId xmlns:a16="http://schemas.microsoft.com/office/drawing/2014/main" id="{BE6D330B-F9C4-C40B-D179-088980E38562}"/>
                    </a:ext>
                  </a:extLst>
                </p:cNvPr>
                <p:cNvSpPr/>
                <p:nvPr>
                  <p:custDataLst>
                    <p:tags r:id="rId223"/>
                  </p:custDataLst>
                </p:nvPr>
              </p:nvSpPr>
              <p:spPr>
                <a:xfrm>
                  <a:off x="4197" y="4855"/>
                  <a:ext cx="1052" cy="259"/>
                </a:xfrm>
                <a:prstGeom prst="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76" name="矩形 175">
                  <a:extLst>
                    <a:ext uri="{FF2B5EF4-FFF2-40B4-BE49-F238E27FC236}">
                      <a16:creationId xmlns:a16="http://schemas.microsoft.com/office/drawing/2014/main" id="{F1E3F23C-015F-EA43-D4B9-DDBDAA5BD33A}"/>
                    </a:ext>
                  </a:extLst>
                </p:cNvPr>
                <p:cNvSpPr/>
                <p:nvPr>
                  <p:custDataLst>
                    <p:tags r:id="rId224"/>
                  </p:custDataLst>
                </p:nvPr>
              </p:nvSpPr>
              <p:spPr>
                <a:xfrm>
                  <a:off x="4197" y="5243"/>
                  <a:ext cx="1052" cy="259"/>
                </a:xfrm>
                <a:prstGeom prst="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77" name="矩形 176">
                  <a:extLst>
                    <a:ext uri="{FF2B5EF4-FFF2-40B4-BE49-F238E27FC236}">
                      <a16:creationId xmlns:a16="http://schemas.microsoft.com/office/drawing/2014/main" id="{827F7139-699C-9A67-07C3-82D7EF524FA5}"/>
                    </a:ext>
                  </a:extLst>
                </p:cNvPr>
                <p:cNvSpPr/>
                <p:nvPr>
                  <p:custDataLst>
                    <p:tags r:id="rId225"/>
                  </p:custDataLst>
                </p:nvPr>
              </p:nvSpPr>
              <p:spPr>
                <a:xfrm>
                  <a:off x="4197" y="5631"/>
                  <a:ext cx="1052" cy="259"/>
                </a:xfrm>
                <a:prstGeom prst="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78" name="矩形 177">
                  <a:extLst>
                    <a:ext uri="{FF2B5EF4-FFF2-40B4-BE49-F238E27FC236}">
                      <a16:creationId xmlns:a16="http://schemas.microsoft.com/office/drawing/2014/main" id="{ADE94474-234F-52B6-A498-1A19C14A54EC}"/>
                    </a:ext>
                  </a:extLst>
                </p:cNvPr>
                <p:cNvSpPr/>
                <p:nvPr>
                  <p:custDataLst>
                    <p:tags r:id="rId226"/>
                  </p:custDataLst>
                </p:nvPr>
              </p:nvSpPr>
              <p:spPr>
                <a:xfrm>
                  <a:off x="4197" y="6019"/>
                  <a:ext cx="1052" cy="259"/>
                </a:xfrm>
                <a:prstGeom prst="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79" name="椭圆 178">
                  <a:extLst>
                    <a:ext uri="{FF2B5EF4-FFF2-40B4-BE49-F238E27FC236}">
                      <a16:creationId xmlns:a16="http://schemas.microsoft.com/office/drawing/2014/main" id="{4A33DD25-294B-40A7-7C35-88AB98F638B4}"/>
                    </a:ext>
                  </a:extLst>
                </p:cNvPr>
                <p:cNvSpPr/>
                <p:nvPr>
                  <p:custDataLst>
                    <p:tags r:id="rId227"/>
                  </p:custDataLst>
                </p:nvPr>
              </p:nvSpPr>
              <p:spPr>
                <a:xfrm>
                  <a:off x="4510" y="6407"/>
                  <a:ext cx="426" cy="427"/>
                </a:xfrm>
                <a:prstGeom prst="ellipse">
                  <a:avLst/>
                </a:prstGeom>
                <a:grpFill/>
                <a:ln w="25400" cap="flat" cmpd="sng">
                  <a:solidFill>
                    <a:schemeClr val="tx1"/>
                  </a:solidFill>
                  <a:prstDash val="solid"/>
                  <a:miter lim="800000"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96" name="组合 95">
                <a:extLst>
                  <a:ext uri="{FF2B5EF4-FFF2-40B4-BE49-F238E27FC236}">
                    <a16:creationId xmlns:a16="http://schemas.microsoft.com/office/drawing/2014/main" id="{B26D31DC-058E-FE48-4915-6D4F9EB399B2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7290" y="3445"/>
                <a:ext cx="333" cy="527"/>
                <a:chOff x="3962" y="4611"/>
                <a:chExt cx="1522" cy="2404"/>
              </a:xfrm>
              <a:solidFill>
                <a:schemeClr val="bg1"/>
              </a:solidFill>
            </p:grpSpPr>
            <p:sp>
              <p:nvSpPr>
                <p:cNvPr id="168" name="同侧圆角矩形 167">
                  <a:extLst>
                    <a:ext uri="{FF2B5EF4-FFF2-40B4-BE49-F238E27FC236}">
                      <a16:creationId xmlns:a16="http://schemas.microsoft.com/office/drawing/2014/main" id="{F7F204FC-9911-9DD8-C0B6-FC07C0095E6A}"/>
                    </a:ext>
                  </a:extLst>
                </p:cNvPr>
                <p:cNvSpPr/>
                <p:nvPr>
                  <p:custDataLst>
                    <p:tags r:id="rId216"/>
                  </p:custDataLst>
                </p:nvPr>
              </p:nvSpPr>
              <p:spPr>
                <a:xfrm>
                  <a:off x="3962" y="4611"/>
                  <a:ext cx="1522" cy="2404"/>
                </a:xfrm>
                <a:prstGeom prst="round2Same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69" name="矩形 168">
                  <a:extLst>
                    <a:ext uri="{FF2B5EF4-FFF2-40B4-BE49-F238E27FC236}">
                      <a16:creationId xmlns:a16="http://schemas.microsoft.com/office/drawing/2014/main" id="{BE7D7F86-FA06-CC86-75B9-B293C3A7CDED}"/>
                    </a:ext>
                  </a:extLst>
                </p:cNvPr>
                <p:cNvSpPr/>
                <p:nvPr>
                  <p:custDataLst>
                    <p:tags r:id="rId217"/>
                  </p:custDataLst>
                </p:nvPr>
              </p:nvSpPr>
              <p:spPr>
                <a:xfrm>
                  <a:off x="4197" y="4855"/>
                  <a:ext cx="1052" cy="259"/>
                </a:xfrm>
                <a:prstGeom prst="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70" name="矩形 169">
                  <a:extLst>
                    <a:ext uri="{FF2B5EF4-FFF2-40B4-BE49-F238E27FC236}">
                      <a16:creationId xmlns:a16="http://schemas.microsoft.com/office/drawing/2014/main" id="{F56FDD20-AB39-5A95-2E04-EEB8F1AF9D8B}"/>
                    </a:ext>
                  </a:extLst>
                </p:cNvPr>
                <p:cNvSpPr/>
                <p:nvPr>
                  <p:custDataLst>
                    <p:tags r:id="rId218"/>
                  </p:custDataLst>
                </p:nvPr>
              </p:nvSpPr>
              <p:spPr>
                <a:xfrm>
                  <a:off x="4197" y="5243"/>
                  <a:ext cx="1052" cy="259"/>
                </a:xfrm>
                <a:prstGeom prst="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71" name="矩形 170">
                  <a:extLst>
                    <a:ext uri="{FF2B5EF4-FFF2-40B4-BE49-F238E27FC236}">
                      <a16:creationId xmlns:a16="http://schemas.microsoft.com/office/drawing/2014/main" id="{0752CE8C-81E1-2162-3ADA-1EF3CB124713}"/>
                    </a:ext>
                  </a:extLst>
                </p:cNvPr>
                <p:cNvSpPr/>
                <p:nvPr>
                  <p:custDataLst>
                    <p:tags r:id="rId219"/>
                  </p:custDataLst>
                </p:nvPr>
              </p:nvSpPr>
              <p:spPr>
                <a:xfrm>
                  <a:off x="4197" y="5631"/>
                  <a:ext cx="1052" cy="259"/>
                </a:xfrm>
                <a:prstGeom prst="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72" name="矩形 171">
                  <a:extLst>
                    <a:ext uri="{FF2B5EF4-FFF2-40B4-BE49-F238E27FC236}">
                      <a16:creationId xmlns:a16="http://schemas.microsoft.com/office/drawing/2014/main" id="{95F8584B-A619-AF23-5850-2A2E69B6FEF6}"/>
                    </a:ext>
                  </a:extLst>
                </p:cNvPr>
                <p:cNvSpPr/>
                <p:nvPr>
                  <p:custDataLst>
                    <p:tags r:id="rId220"/>
                  </p:custDataLst>
                </p:nvPr>
              </p:nvSpPr>
              <p:spPr>
                <a:xfrm>
                  <a:off x="4197" y="6019"/>
                  <a:ext cx="1052" cy="259"/>
                </a:xfrm>
                <a:prstGeom prst="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73" name="椭圆 172">
                  <a:extLst>
                    <a:ext uri="{FF2B5EF4-FFF2-40B4-BE49-F238E27FC236}">
                      <a16:creationId xmlns:a16="http://schemas.microsoft.com/office/drawing/2014/main" id="{CD6F627E-D4D8-914F-976A-B04078C54444}"/>
                    </a:ext>
                  </a:extLst>
                </p:cNvPr>
                <p:cNvSpPr/>
                <p:nvPr>
                  <p:custDataLst>
                    <p:tags r:id="rId221"/>
                  </p:custDataLst>
                </p:nvPr>
              </p:nvSpPr>
              <p:spPr>
                <a:xfrm>
                  <a:off x="4510" y="6407"/>
                  <a:ext cx="426" cy="427"/>
                </a:xfrm>
                <a:prstGeom prst="ellipse">
                  <a:avLst/>
                </a:prstGeom>
                <a:grpFill/>
                <a:ln w="25400" cap="flat" cmpd="sng">
                  <a:solidFill>
                    <a:schemeClr val="tx1"/>
                  </a:solidFill>
                  <a:prstDash val="solid"/>
                  <a:miter lim="800000"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97" name="组合 96">
                <a:extLst>
                  <a:ext uri="{FF2B5EF4-FFF2-40B4-BE49-F238E27FC236}">
                    <a16:creationId xmlns:a16="http://schemas.microsoft.com/office/drawing/2014/main" id="{806BBDC9-A27A-5701-2629-800565516694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7860" y="3445"/>
                <a:ext cx="333" cy="527"/>
                <a:chOff x="3962" y="4611"/>
                <a:chExt cx="1522" cy="2404"/>
              </a:xfrm>
              <a:solidFill>
                <a:schemeClr val="bg1"/>
              </a:solidFill>
            </p:grpSpPr>
            <p:sp>
              <p:nvSpPr>
                <p:cNvPr id="162" name="同侧圆角矩形 161">
                  <a:extLst>
                    <a:ext uri="{FF2B5EF4-FFF2-40B4-BE49-F238E27FC236}">
                      <a16:creationId xmlns:a16="http://schemas.microsoft.com/office/drawing/2014/main" id="{B7DC0FF6-C936-BAE6-E11B-42EF6C2C1E7E}"/>
                    </a:ext>
                  </a:extLst>
                </p:cNvPr>
                <p:cNvSpPr/>
                <p:nvPr>
                  <p:custDataLst>
                    <p:tags r:id="rId210"/>
                  </p:custDataLst>
                </p:nvPr>
              </p:nvSpPr>
              <p:spPr>
                <a:xfrm>
                  <a:off x="3962" y="4611"/>
                  <a:ext cx="1522" cy="2404"/>
                </a:xfrm>
                <a:prstGeom prst="round2Same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63" name="矩形 162">
                  <a:extLst>
                    <a:ext uri="{FF2B5EF4-FFF2-40B4-BE49-F238E27FC236}">
                      <a16:creationId xmlns:a16="http://schemas.microsoft.com/office/drawing/2014/main" id="{853168B3-DB07-4F13-B5B8-B5EC602CA0EA}"/>
                    </a:ext>
                  </a:extLst>
                </p:cNvPr>
                <p:cNvSpPr/>
                <p:nvPr>
                  <p:custDataLst>
                    <p:tags r:id="rId211"/>
                  </p:custDataLst>
                </p:nvPr>
              </p:nvSpPr>
              <p:spPr>
                <a:xfrm>
                  <a:off x="4197" y="4855"/>
                  <a:ext cx="1052" cy="259"/>
                </a:xfrm>
                <a:prstGeom prst="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64" name="矩形 163">
                  <a:extLst>
                    <a:ext uri="{FF2B5EF4-FFF2-40B4-BE49-F238E27FC236}">
                      <a16:creationId xmlns:a16="http://schemas.microsoft.com/office/drawing/2014/main" id="{362CA7E5-233D-79B0-968C-29E0D9EC0258}"/>
                    </a:ext>
                  </a:extLst>
                </p:cNvPr>
                <p:cNvSpPr/>
                <p:nvPr>
                  <p:custDataLst>
                    <p:tags r:id="rId212"/>
                  </p:custDataLst>
                </p:nvPr>
              </p:nvSpPr>
              <p:spPr>
                <a:xfrm>
                  <a:off x="4197" y="5243"/>
                  <a:ext cx="1052" cy="259"/>
                </a:xfrm>
                <a:prstGeom prst="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65" name="矩形 164">
                  <a:extLst>
                    <a:ext uri="{FF2B5EF4-FFF2-40B4-BE49-F238E27FC236}">
                      <a16:creationId xmlns:a16="http://schemas.microsoft.com/office/drawing/2014/main" id="{FBA45D3D-D5A0-BC40-0C1A-387EFB09BD95}"/>
                    </a:ext>
                  </a:extLst>
                </p:cNvPr>
                <p:cNvSpPr/>
                <p:nvPr>
                  <p:custDataLst>
                    <p:tags r:id="rId213"/>
                  </p:custDataLst>
                </p:nvPr>
              </p:nvSpPr>
              <p:spPr>
                <a:xfrm>
                  <a:off x="4197" y="5631"/>
                  <a:ext cx="1052" cy="259"/>
                </a:xfrm>
                <a:prstGeom prst="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66" name="矩形 165">
                  <a:extLst>
                    <a:ext uri="{FF2B5EF4-FFF2-40B4-BE49-F238E27FC236}">
                      <a16:creationId xmlns:a16="http://schemas.microsoft.com/office/drawing/2014/main" id="{E310AD06-E88F-6265-9EAC-72127B4C4554}"/>
                    </a:ext>
                  </a:extLst>
                </p:cNvPr>
                <p:cNvSpPr/>
                <p:nvPr>
                  <p:custDataLst>
                    <p:tags r:id="rId214"/>
                  </p:custDataLst>
                </p:nvPr>
              </p:nvSpPr>
              <p:spPr>
                <a:xfrm>
                  <a:off x="4197" y="6019"/>
                  <a:ext cx="1052" cy="259"/>
                </a:xfrm>
                <a:prstGeom prst="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67" name="椭圆 166">
                  <a:extLst>
                    <a:ext uri="{FF2B5EF4-FFF2-40B4-BE49-F238E27FC236}">
                      <a16:creationId xmlns:a16="http://schemas.microsoft.com/office/drawing/2014/main" id="{C656E017-0745-148E-2F5C-79FE6C48B1B5}"/>
                    </a:ext>
                  </a:extLst>
                </p:cNvPr>
                <p:cNvSpPr/>
                <p:nvPr>
                  <p:custDataLst>
                    <p:tags r:id="rId215"/>
                  </p:custDataLst>
                </p:nvPr>
              </p:nvSpPr>
              <p:spPr>
                <a:xfrm>
                  <a:off x="4510" y="6407"/>
                  <a:ext cx="426" cy="427"/>
                </a:xfrm>
                <a:prstGeom prst="ellipse">
                  <a:avLst/>
                </a:prstGeom>
                <a:grpFill/>
                <a:ln w="25400" cap="flat" cmpd="sng">
                  <a:solidFill>
                    <a:schemeClr val="tx1"/>
                  </a:solidFill>
                  <a:prstDash val="solid"/>
                  <a:miter lim="800000"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98" name="组合 97">
                <a:extLst>
                  <a:ext uri="{FF2B5EF4-FFF2-40B4-BE49-F238E27FC236}">
                    <a16:creationId xmlns:a16="http://schemas.microsoft.com/office/drawing/2014/main" id="{3D5022C0-D3FE-1AB5-FC59-115522C66671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8410" y="3445"/>
                <a:ext cx="333" cy="527"/>
                <a:chOff x="3962" y="4611"/>
                <a:chExt cx="1522" cy="2404"/>
              </a:xfrm>
              <a:solidFill>
                <a:schemeClr val="bg1"/>
              </a:solidFill>
            </p:grpSpPr>
            <p:sp>
              <p:nvSpPr>
                <p:cNvPr id="156" name="同侧圆角矩形 155">
                  <a:extLst>
                    <a:ext uri="{FF2B5EF4-FFF2-40B4-BE49-F238E27FC236}">
                      <a16:creationId xmlns:a16="http://schemas.microsoft.com/office/drawing/2014/main" id="{EA86966E-44F3-1A40-0BEA-B88788684A81}"/>
                    </a:ext>
                  </a:extLst>
                </p:cNvPr>
                <p:cNvSpPr/>
                <p:nvPr>
                  <p:custDataLst>
                    <p:tags r:id="rId204"/>
                  </p:custDataLst>
                </p:nvPr>
              </p:nvSpPr>
              <p:spPr>
                <a:xfrm>
                  <a:off x="3962" y="4611"/>
                  <a:ext cx="1522" cy="2404"/>
                </a:xfrm>
                <a:prstGeom prst="round2Same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57" name="矩形 156">
                  <a:extLst>
                    <a:ext uri="{FF2B5EF4-FFF2-40B4-BE49-F238E27FC236}">
                      <a16:creationId xmlns:a16="http://schemas.microsoft.com/office/drawing/2014/main" id="{C3FE4C42-0378-BC39-C448-C0FFA48FD442}"/>
                    </a:ext>
                  </a:extLst>
                </p:cNvPr>
                <p:cNvSpPr/>
                <p:nvPr>
                  <p:custDataLst>
                    <p:tags r:id="rId205"/>
                  </p:custDataLst>
                </p:nvPr>
              </p:nvSpPr>
              <p:spPr>
                <a:xfrm>
                  <a:off x="4197" y="4855"/>
                  <a:ext cx="1052" cy="259"/>
                </a:xfrm>
                <a:prstGeom prst="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58" name="矩形 157">
                  <a:extLst>
                    <a:ext uri="{FF2B5EF4-FFF2-40B4-BE49-F238E27FC236}">
                      <a16:creationId xmlns:a16="http://schemas.microsoft.com/office/drawing/2014/main" id="{E27373AB-2F7D-7331-E61B-0947237CDA4B}"/>
                    </a:ext>
                  </a:extLst>
                </p:cNvPr>
                <p:cNvSpPr/>
                <p:nvPr>
                  <p:custDataLst>
                    <p:tags r:id="rId206"/>
                  </p:custDataLst>
                </p:nvPr>
              </p:nvSpPr>
              <p:spPr>
                <a:xfrm>
                  <a:off x="4197" y="5243"/>
                  <a:ext cx="1052" cy="259"/>
                </a:xfrm>
                <a:prstGeom prst="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59" name="矩形 158">
                  <a:extLst>
                    <a:ext uri="{FF2B5EF4-FFF2-40B4-BE49-F238E27FC236}">
                      <a16:creationId xmlns:a16="http://schemas.microsoft.com/office/drawing/2014/main" id="{8A4A3D26-5122-0E27-8D6D-BE15CD85E606}"/>
                    </a:ext>
                  </a:extLst>
                </p:cNvPr>
                <p:cNvSpPr/>
                <p:nvPr>
                  <p:custDataLst>
                    <p:tags r:id="rId207"/>
                  </p:custDataLst>
                </p:nvPr>
              </p:nvSpPr>
              <p:spPr>
                <a:xfrm>
                  <a:off x="4197" y="5631"/>
                  <a:ext cx="1052" cy="259"/>
                </a:xfrm>
                <a:prstGeom prst="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60" name="矩形 159">
                  <a:extLst>
                    <a:ext uri="{FF2B5EF4-FFF2-40B4-BE49-F238E27FC236}">
                      <a16:creationId xmlns:a16="http://schemas.microsoft.com/office/drawing/2014/main" id="{13ED9C2D-E748-CA7B-6EB0-FA6583484889}"/>
                    </a:ext>
                  </a:extLst>
                </p:cNvPr>
                <p:cNvSpPr/>
                <p:nvPr>
                  <p:custDataLst>
                    <p:tags r:id="rId208"/>
                  </p:custDataLst>
                </p:nvPr>
              </p:nvSpPr>
              <p:spPr>
                <a:xfrm>
                  <a:off x="4197" y="6019"/>
                  <a:ext cx="1052" cy="259"/>
                </a:xfrm>
                <a:prstGeom prst="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61" name="椭圆 160">
                  <a:extLst>
                    <a:ext uri="{FF2B5EF4-FFF2-40B4-BE49-F238E27FC236}">
                      <a16:creationId xmlns:a16="http://schemas.microsoft.com/office/drawing/2014/main" id="{4E3C1679-42B8-AACB-DB51-5523F3B7BFA9}"/>
                    </a:ext>
                  </a:extLst>
                </p:cNvPr>
                <p:cNvSpPr/>
                <p:nvPr>
                  <p:custDataLst>
                    <p:tags r:id="rId209"/>
                  </p:custDataLst>
                </p:nvPr>
              </p:nvSpPr>
              <p:spPr>
                <a:xfrm>
                  <a:off x="4510" y="6407"/>
                  <a:ext cx="426" cy="427"/>
                </a:xfrm>
                <a:prstGeom prst="ellipse">
                  <a:avLst/>
                </a:prstGeom>
                <a:grpFill/>
                <a:ln w="25400" cap="flat" cmpd="sng">
                  <a:solidFill>
                    <a:schemeClr val="tx1"/>
                  </a:solidFill>
                  <a:prstDash val="solid"/>
                  <a:miter lim="800000"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99" name="组合 98">
                <a:extLst>
                  <a:ext uri="{FF2B5EF4-FFF2-40B4-BE49-F238E27FC236}">
                    <a16:creationId xmlns:a16="http://schemas.microsoft.com/office/drawing/2014/main" id="{F3E66899-AD34-90A7-52CD-1058AC78BBAF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8957" y="3445"/>
                <a:ext cx="333" cy="527"/>
                <a:chOff x="3962" y="4611"/>
                <a:chExt cx="1522" cy="2404"/>
              </a:xfrm>
              <a:solidFill>
                <a:schemeClr val="bg1"/>
              </a:solidFill>
            </p:grpSpPr>
            <p:sp>
              <p:nvSpPr>
                <p:cNvPr id="150" name="同侧圆角矩形 149">
                  <a:extLst>
                    <a:ext uri="{FF2B5EF4-FFF2-40B4-BE49-F238E27FC236}">
                      <a16:creationId xmlns:a16="http://schemas.microsoft.com/office/drawing/2014/main" id="{27CC2D9A-F53A-50B2-CB33-D5CD8816EDBD}"/>
                    </a:ext>
                  </a:extLst>
                </p:cNvPr>
                <p:cNvSpPr/>
                <p:nvPr>
                  <p:custDataLst>
                    <p:tags r:id="rId198"/>
                  </p:custDataLst>
                </p:nvPr>
              </p:nvSpPr>
              <p:spPr>
                <a:xfrm>
                  <a:off x="3962" y="4611"/>
                  <a:ext cx="1522" cy="2404"/>
                </a:xfrm>
                <a:prstGeom prst="round2Same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51" name="矩形 150">
                  <a:extLst>
                    <a:ext uri="{FF2B5EF4-FFF2-40B4-BE49-F238E27FC236}">
                      <a16:creationId xmlns:a16="http://schemas.microsoft.com/office/drawing/2014/main" id="{64DD20B5-1CB4-9F60-D97D-9D422F4E1F3D}"/>
                    </a:ext>
                  </a:extLst>
                </p:cNvPr>
                <p:cNvSpPr/>
                <p:nvPr>
                  <p:custDataLst>
                    <p:tags r:id="rId199"/>
                  </p:custDataLst>
                </p:nvPr>
              </p:nvSpPr>
              <p:spPr>
                <a:xfrm>
                  <a:off x="4197" y="4855"/>
                  <a:ext cx="1052" cy="259"/>
                </a:xfrm>
                <a:prstGeom prst="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52" name="矩形 151">
                  <a:extLst>
                    <a:ext uri="{FF2B5EF4-FFF2-40B4-BE49-F238E27FC236}">
                      <a16:creationId xmlns:a16="http://schemas.microsoft.com/office/drawing/2014/main" id="{8A02892B-32C2-BAB9-160F-98E495588A1B}"/>
                    </a:ext>
                  </a:extLst>
                </p:cNvPr>
                <p:cNvSpPr/>
                <p:nvPr>
                  <p:custDataLst>
                    <p:tags r:id="rId200"/>
                  </p:custDataLst>
                </p:nvPr>
              </p:nvSpPr>
              <p:spPr>
                <a:xfrm>
                  <a:off x="4197" y="5243"/>
                  <a:ext cx="1052" cy="259"/>
                </a:xfrm>
                <a:prstGeom prst="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53" name="矩形 152">
                  <a:extLst>
                    <a:ext uri="{FF2B5EF4-FFF2-40B4-BE49-F238E27FC236}">
                      <a16:creationId xmlns:a16="http://schemas.microsoft.com/office/drawing/2014/main" id="{979E8218-87F9-1138-F63B-551C687FA129}"/>
                    </a:ext>
                  </a:extLst>
                </p:cNvPr>
                <p:cNvSpPr/>
                <p:nvPr>
                  <p:custDataLst>
                    <p:tags r:id="rId201"/>
                  </p:custDataLst>
                </p:nvPr>
              </p:nvSpPr>
              <p:spPr>
                <a:xfrm>
                  <a:off x="4197" y="5631"/>
                  <a:ext cx="1052" cy="259"/>
                </a:xfrm>
                <a:prstGeom prst="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54" name="矩形 153">
                  <a:extLst>
                    <a:ext uri="{FF2B5EF4-FFF2-40B4-BE49-F238E27FC236}">
                      <a16:creationId xmlns:a16="http://schemas.microsoft.com/office/drawing/2014/main" id="{424445CC-0895-AF92-3C51-2B6A7480504C}"/>
                    </a:ext>
                  </a:extLst>
                </p:cNvPr>
                <p:cNvSpPr/>
                <p:nvPr>
                  <p:custDataLst>
                    <p:tags r:id="rId202"/>
                  </p:custDataLst>
                </p:nvPr>
              </p:nvSpPr>
              <p:spPr>
                <a:xfrm>
                  <a:off x="4197" y="6019"/>
                  <a:ext cx="1052" cy="259"/>
                </a:xfrm>
                <a:prstGeom prst="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55" name="椭圆 154">
                  <a:extLst>
                    <a:ext uri="{FF2B5EF4-FFF2-40B4-BE49-F238E27FC236}">
                      <a16:creationId xmlns:a16="http://schemas.microsoft.com/office/drawing/2014/main" id="{1109517C-388B-B02A-B8BE-9C7D2029D75D}"/>
                    </a:ext>
                  </a:extLst>
                </p:cNvPr>
                <p:cNvSpPr/>
                <p:nvPr>
                  <p:custDataLst>
                    <p:tags r:id="rId203"/>
                  </p:custDataLst>
                </p:nvPr>
              </p:nvSpPr>
              <p:spPr>
                <a:xfrm>
                  <a:off x="4510" y="6407"/>
                  <a:ext cx="426" cy="427"/>
                </a:xfrm>
                <a:prstGeom prst="ellipse">
                  <a:avLst/>
                </a:prstGeom>
                <a:grpFill/>
                <a:ln w="25400" cap="flat" cmpd="sng">
                  <a:solidFill>
                    <a:schemeClr val="tx1"/>
                  </a:solidFill>
                  <a:prstDash val="solid"/>
                  <a:miter lim="800000"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100" name="组合 99">
                <a:extLst>
                  <a:ext uri="{FF2B5EF4-FFF2-40B4-BE49-F238E27FC236}">
                    <a16:creationId xmlns:a16="http://schemas.microsoft.com/office/drawing/2014/main" id="{D27F7BF6-B6C1-BD9C-173C-692F5EFFDC9F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9507" y="3445"/>
                <a:ext cx="333" cy="527"/>
                <a:chOff x="3962" y="4611"/>
                <a:chExt cx="1522" cy="2404"/>
              </a:xfrm>
              <a:solidFill>
                <a:schemeClr val="bg1"/>
              </a:solidFill>
            </p:grpSpPr>
            <p:sp>
              <p:nvSpPr>
                <p:cNvPr id="144" name="同侧圆角矩形 143">
                  <a:extLst>
                    <a:ext uri="{FF2B5EF4-FFF2-40B4-BE49-F238E27FC236}">
                      <a16:creationId xmlns:a16="http://schemas.microsoft.com/office/drawing/2014/main" id="{A9F0A682-835F-D08D-AD6D-DB3A6C6F8243}"/>
                    </a:ext>
                  </a:extLst>
                </p:cNvPr>
                <p:cNvSpPr/>
                <p:nvPr>
                  <p:custDataLst>
                    <p:tags r:id="rId192"/>
                  </p:custDataLst>
                </p:nvPr>
              </p:nvSpPr>
              <p:spPr>
                <a:xfrm>
                  <a:off x="3962" y="4611"/>
                  <a:ext cx="1522" cy="2404"/>
                </a:xfrm>
                <a:prstGeom prst="round2Same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45" name="矩形 144">
                  <a:extLst>
                    <a:ext uri="{FF2B5EF4-FFF2-40B4-BE49-F238E27FC236}">
                      <a16:creationId xmlns:a16="http://schemas.microsoft.com/office/drawing/2014/main" id="{3B4EFECD-AF9F-ACE9-E1BB-250B364144E5}"/>
                    </a:ext>
                  </a:extLst>
                </p:cNvPr>
                <p:cNvSpPr/>
                <p:nvPr>
                  <p:custDataLst>
                    <p:tags r:id="rId193"/>
                  </p:custDataLst>
                </p:nvPr>
              </p:nvSpPr>
              <p:spPr>
                <a:xfrm>
                  <a:off x="4197" y="4855"/>
                  <a:ext cx="1052" cy="259"/>
                </a:xfrm>
                <a:prstGeom prst="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46" name="矩形 145">
                  <a:extLst>
                    <a:ext uri="{FF2B5EF4-FFF2-40B4-BE49-F238E27FC236}">
                      <a16:creationId xmlns:a16="http://schemas.microsoft.com/office/drawing/2014/main" id="{6055693C-F2C2-B398-61BF-2D7044044B50}"/>
                    </a:ext>
                  </a:extLst>
                </p:cNvPr>
                <p:cNvSpPr/>
                <p:nvPr>
                  <p:custDataLst>
                    <p:tags r:id="rId194"/>
                  </p:custDataLst>
                </p:nvPr>
              </p:nvSpPr>
              <p:spPr>
                <a:xfrm>
                  <a:off x="4197" y="5243"/>
                  <a:ext cx="1052" cy="259"/>
                </a:xfrm>
                <a:prstGeom prst="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47" name="矩形 146">
                  <a:extLst>
                    <a:ext uri="{FF2B5EF4-FFF2-40B4-BE49-F238E27FC236}">
                      <a16:creationId xmlns:a16="http://schemas.microsoft.com/office/drawing/2014/main" id="{FBEE6F02-C892-7BA7-A507-3609761BA008}"/>
                    </a:ext>
                  </a:extLst>
                </p:cNvPr>
                <p:cNvSpPr/>
                <p:nvPr>
                  <p:custDataLst>
                    <p:tags r:id="rId195"/>
                  </p:custDataLst>
                </p:nvPr>
              </p:nvSpPr>
              <p:spPr>
                <a:xfrm>
                  <a:off x="4197" y="5631"/>
                  <a:ext cx="1052" cy="259"/>
                </a:xfrm>
                <a:prstGeom prst="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48" name="矩形 147">
                  <a:extLst>
                    <a:ext uri="{FF2B5EF4-FFF2-40B4-BE49-F238E27FC236}">
                      <a16:creationId xmlns:a16="http://schemas.microsoft.com/office/drawing/2014/main" id="{32F52524-9E05-4163-7A25-9EA96E2AB0F2}"/>
                    </a:ext>
                  </a:extLst>
                </p:cNvPr>
                <p:cNvSpPr/>
                <p:nvPr>
                  <p:custDataLst>
                    <p:tags r:id="rId196"/>
                  </p:custDataLst>
                </p:nvPr>
              </p:nvSpPr>
              <p:spPr>
                <a:xfrm>
                  <a:off x="4197" y="6019"/>
                  <a:ext cx="1052" cy="259"/>
                </a:xfrm>
                <a:prstGeom prst="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49" name="椭圆 148">
                  <a:extLst>
                    <a:ext uri="{FF2B5EF4-FFF2-40B4-BE49-F238E27FC236}">
                      <a16:creationId xmlns:a16="http://schemas.microsoft.com/office/drawing/2014/main" id="{63B2CC5D-6334-25B8-BFFA-9D23B434756D}"/>
                    </a:ext>
                  </a:extLst>
                </p:cNvPr>
                <p:cNvSpPr/>
                <p:nvPr>
                  <p:custDataLst>
                    <p:tags r:id="rId197"/>
                  </p:custDataLst>
                </p:nvPr>
              </p:nvSpPr>
              <p:spPr>
                <a:xfrm>
                  <a:off x="4510" y="6407"/>
                  <a:ext cx="426" cy="427"/>
                </a:xfrm>
                <a:prstGeom prst="ellipse">
                  <a:avLst/>
                </a:prstGeom>
                <a:grpFill/>
                <a:ln w="25400" cap="flat" cmpd="sng">
                  <a:solidFill>
                    <a:schemeClr val="tx1"/>
                  </a:solidFill>
                  <a:prstDash val="solid"/>
                  <a:miter lim="800000"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101" name="组合 100">
                <a:extLst>
                  <a:ext uri="{FF2B5EF4-FFF2-40B4-BE49-F238E27FC236}">
                    <a16:creationId xmlns:a16="http://schemas.microsoft.com/office/drawing/2014/main" id="{38EF2988-5C5D-ACB8-915F-FB9793AF4E49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0031" y="3445"/>
                <a:ext cx="333" cy="527"/>
                <a:chOff x="3962" y="4611"/>
                <a:chExt cx="1522" cy="2404"/>
              </a:xfrm>
              <a:solidFill>
                <a:schemeClr val="bg1"/>
              </a:solidFill>
            </p:grpSpPr>
            <p:sp>
              <p:nvSpPr>
                <p:cNvPr id="138" name="同侧圆角矩形 137">
                  <a:extLst>
                    <a:ext uri="{FF2B5EF4-FFF2-40B4-BE49-F238E27FC236}">
                      <a16:creationId xmlns:a16="http://schemas.microsoft.com/office/drawing/2014/main" id="{D3B434A9-B33E-F239-AB18-0A37616EB5E0}"/>
                    </a:ext>
                  </a:extLst>
                </p:cNvPr>
                <p:cNvSpPr/>
                <p:nvPr>
                  <p:custDataLst>
                    <p:tags r:id="rId186"/>
                  </p:custDataLst>
                </p:nvPr>
              </p:nvSpPr>
              <p:spPr>
                <a:xfrm>
                  <a:off x="3962" y="4611"/>
                  <a:ext cx="1522" cy="2404"/>
                </a:xfrm>
                <a:prstGeom prst="round2Same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39" name="矩形 138">
                  <a:extLst>
                    <a:ext uri="{FF2B5EF4-FFF2-40B4-BE49-F238E27FC236}">
                      <a16:creationId xmlns:a16="http://schemas.microsoft.com/office/drawing/2014/main" id="{91E78204-8381-1A0B-7B37-B3E6BAF18E25}"/>
                    </a:ext>
                  </a:extLst>
                </p:cNvPr>
                <p:cNvSpPr/>
                <p:nvPr>
                  <p:custDataLst>
                    <p:tags r:id="rId187"/>
                  </p:custDataLst>
                </p:nvPr>
              </p:nvSpPr>
              <p:spPr>
                <a:xfrm>
                  <a:off x="4197" y="4855"/>
                  <a:ext cx="1052" cy="259"/>
                </a:xfrm>
                <a:prstGeom prst="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40" name="矩形 139">
                  <a:extLst>
                    <a:ext uri="{FF2B5EF4-FFF2-40B4-BE49-F238E27FC236}">
                      <a16:creationId xmlns:a16="http://schemas.microsoft.com/office/drawing/2014/main" id="{3DC58A27-70C4-4D17-AD0E-2FCFCAD73B1B}"/>
                    </a:ext>
                  </a:extLst>
                </p:cNvPr>
                <p:cNvSpPr/>
                <p:nvPr>
                  <p:custDataLst>
                    <p:tags r:id="rId188"/>
                  </p:custDataLst>
                </p:nvPr>
              </p:nvSpPr>
              <p:spPr>
                <a:xfrm>
                  <a:off x="4197" y="5243"/>
                  <a:ext cx="1052" cy="259"/>
                </a:xfrm>
                <a:prstGeom prst="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41" name="矩形 140">
                  <a:extLst>
                    <a:ext uri="{FF2B5EF4-FFF2-40B4-BE49-F238E27FC236}">
                      <a16:creationId xmlns:a16="http://schemas.microsoft.com/office/drawing/2014/main" id="{39E3D95A-CD28-276A-F582-6CF9871DCB43}"/>
                    </a:ext>
                  </a:extLst>
                </p:cNvPr>
                <p:cNvSpPr/>
                <p:nvPr>
                  <p:custDataLst>
                    <p:tags r:id="rId189"/>
                  </p:custDataLst>
                </p:nvPr>
              </p:nvSpPr>
              <p:spPr>
                <a:xfrm>
                  <a:off x="4197" y="5631"/>
                  <a:ext cx="1052" cy="259"/>
                </a:xfrm>
                <a:prstGeom prst="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42" name="矩形 141">
                  <a:extLst>
                    <a:ext uri="{FF2B5EF4-FFF2-40B4-BE49-F238E27FC236}">
                      <a16:creationId xmlns:a16="http://schemas.microsoft.com/office/drawing/2014/main" id="{E996DFB4-1DA3-228F-8CEA-C3B3F04A3C49}"/>
                    </a:ext>
                  </a:extLst>
                </p:cNvPr>
                <p:cNvSpPr/>
                <p:nvPr>
                  <p:custDataLst>
                    <p:tags r:id="rId190"/>
                  </p:custDataLst>
                </p:nvPr>
              </p:nvSpPr>
              <p:spPr>
                <a:xfrm>
                  <a:off x="4197" y="6019"/>
                  <a:ext cx="1052" cy="259"/>
                </a:xfrm>
                <a:prstGeom prst="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43" name="椭圆 142">
                  <a:extLst>
                    <a:ext uri="{FF2B5EF4-FFF2-40B4-BE49-F238E27FC236}">
                      <a16:creationId xmlns:a16="http://schemas.microsoft.com/office/drawing/2014/main" id="{DCEF0966-9831-8FB4-5591-97891CB12216}"/>
                    </a:ext>
                  </a:extLst>
                </p:cNvPr>
                <p:cNvSpPr/>
                <p:nvPr>
                  <p:custDataLst>
                    <p:tags r:id="rId191"/>
                  </p:custDataLst>
                </p:nvPr>
              </p:nvSpPr>
              <p:spPr>
                <a:xfrm>
                  <a:off x="4510" y="6407"/>
                  <a:ext cx="426" cy="427"/>
                </a:xfrm>
                <a:prstGeom prst="ellipse">
                  <a:avLst/>
                </a:prstGeom>
                <a:grpFill/>
                <a:ln w="25400" cap="flat" cmpd="sng">
                  <a:solidFill>
                    <a:schemeClr val="tx1"/>
                  </a:solidFill>
                  <a:prstDash val="solid"/>
                  <a:miter lim="800000"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102" name="组合 101">
                <a:extLst>
                  <a:ext uri="{FF2B5EF4-FFF2-40B4-BE49-F238E27FC236}">
                    <a16:creationId xmlns:a16="http://schemas.microsoft.com/office/drawing/2014/main" id="{F9B31EAC-2DF7-FB23-38F4-2FFB220FDFB9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7257" y="1117"/>
                <a:ext cx="654" cy="286"/>
                <a:chOff x="2042" y="3623"/>
                <a:chExt cx="1946" cy="850"/>
              </a:xfrm>
              <a:solidFill>
                <a:schemeClr val="bg1"/>
              </a:solidFill>
            </p:grpSpPr>
            <p:sp>
              <p:nvSpPr>
                <p:cNvPr id="136" name="圆角矩形 135">
                  <a:extLst>
                    <a:ext uri="{FF2B5EF4-FFF2-40B4-BE49-F238E27FC236}">
                      <a16:creationId xmlns:a16="http://schemas.microsoft.com/office/drawing/2014/main" id="{DF9B1EB8-461D-C12B-C2BF-DF276373D754}"/>
                    </a:ext>
                  </a:extLst>
                </p:cNvPr>
                <p:cNvSpPr/>
                <p:nvPr>
                  <p:custDataLst>
                    <p:tags r:id="rId184"/>
                  </p:custDataLst>
                </p:nvPr>
              </p:nvSpPr>
              <p:spPr>
                <a:xfrm>
                  <a:off x="2042" y="3623"/>
                  <a:ext cx="1946" cy="851"/>
                </a:xfrm>
                <a:prstGeom prst="roundRect">
                  <a:avLst/>
                </a:prstGeom>
                <a:grpFill/>
                <a:ln w="25400"/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37" name="椭圆 136">
                  <a:extLst>
                    <a:ext uri="{FF2B5EF4-FFF2-40B4-BE49-F238E27FC236}">
                      <a16:creationId xmlns:a16="http://schemas.microsoft.com/office/drawing/2014/main" id="{00147F00-B1D9-0880-DB7B-B342069F2E35}"/>
                    </a:ext>
                  </a:extLst>
                </p:cNvPr>
                <p:cNvSpPr/>
                <p:nvPr>
                  <p:custDataLst>
                    <p:tags r:id="rId185"/>
                  </p:custDataLst>
                </p:nvPr>
              </p:nvSpPr>
              <p:spPr>
                <a:xfrm>
                  <a:off x="2214" y="3781"/>
                  <a:ext cx="510" cy="510"/>
                </a:xfrm>
                <a:prstGeom prst="ellipse">
                  <a:avLst/>
                </a:prstGeom>
                <a:grpFill/>
                <a:ln w="25400"/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103" name="组合 102">
                <a:extLst>
                  <a:ext uri="{FF2B5EF4-FFF2-40B4-BE49-F238E27FC236}">
                    <a16:creationId xmlns:a16="http://schemas.microsoft.com/office/drawing/2014/main" id="{8C30760D-AA25-172D-474F-3CA94424AEB2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6244" y="1117"/>
                <a:ext cx="654" cy="286"/>
                <a:chOff x="2042" y="3623"/>
                <a:chExt cx="1946" cy="850"/>
              </a:xfrm>
              <a:solidFill>
                <a:schemeClr val="bg1"/>
              </a:solidFill>
            </p:grpSpPr>
            <p:sp>
              <p:nvSpPr>
                <p:cNvPr id="134" name="圆角矩形 133">
                  <a:extLst>
                    <a:ext uri="{FF2B5EF4-FFF2-40B4-BE49-F238E27FC236}">
                      <a16:creationId xmlns:a16="http://schemas.microsoft.com/office/drawing/2014/main" id="{4C2C13F6-424C-1FBF-8E28-28A0410E9FCE}"/>
                    </a:ext>
                  </a:extLst>
                </p:cNvPr>
                <p:cNvSpPr/>
                <p:nvPr>
                  <p:custDataLst>
                    <p:tags r:id="rId182"/>
                  </p:custDataLst>
                </p:nvPr>
              </p:nvSpPr>
              <p:spPr>
                <a:xfrm>
                  <a:off x="2042" y="3623"/>
                  <a:ext cx="1946" cy="851"/>
                </a:xfrm>
                <a:prstGeom prst="roundRect">
                  <a:avLst/>
                </a:prstGeom>
                <a:grpFill/>
                <a:ln w="25400"/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35" name="椭圆 134">
                  <a:extLst>
                    <a:ext uri="{FF2B5EF4-FFF2-40B4-BE49-F238E27FC236}">
                      <a16:creationId xmlns:a16="http://schemas.microsoft.com/office/drawing/2014/main" id="{3FDA8CFC-14B3-5584-12ED-B82E54AB7397}"/>
                    </a:ext>
                  </a:extLst>
                </p:cNvPr>
                <p:cNvSpPr/>
                <p:nvPr>
                  <p:custDataLst>
                    <p:tags r:id="rId183"/>
                  </p:custDataLst>
                </p:nvPr>
              </p:nvSpPr>
              <p:spPr>
                <a:xfrm>
                  <a:off x="2214" y="3781"/>
                  <a:ext cx="510" cy="510"/>
                </a:xfrm>
                <a:prstGeom prst="ellipse">
                  <a:avLst/>
                </a:prstGeom>
                <a:grpFill/>
                <a:ln w="25400"/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104" name="组合 103">
                <a:extLst>
                  <a:ext uri="{FF2B5EF4-FFF2-40B4-BE49-F238E27FC236}">
                    <a16:creationId xmlns:a16="http://schemas.microsoft.com/office/drawing/2014/main" id="{0F13B6DD-4666-FC24-B8E4-CC30524FDD1C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9135" y="1118"/>
                <a:ext cx="654" cy="286"/>
                <a:chOff x="2042" y="3623"/>
                <a:chExt cx="1946" cy="850"/>
              </a:xfrm>
              <a:solidFill>
                <a:schemeClr val="bg1"/>
              </a:solidFill>
            </p:grpSpPr>
            <p:sp>
              <p:nvSpPr>
                <p:cNvPr id="132" name="圆角矩形 131">
                  <a:extLst>
                    <a:ext uri="{FF2B5EF4-FFF2-40B4-BE49-F238E27FC236}">
                      <a16:creationId xmlns:a16="http://schemas.microsoft.com/office/drawing/2014/main" id="{8126ECC9-8B6D-2F63-11ED-7DF7C0B4F6BA}"/>
                    </a:ext>
                  </a:extLst>
                </p:cNvPr>
                <p:cNvSpPr/>
                <p:nvPr>
                  <p:custDataLst>
                    <p:tags r:id="rId180"/>
                  </p:custDataLst>
                </p:nvPr>
              </p:nvSpPr>
              <p:spPr>
                <a:xfrm>
                  <a:off x="2042" y="3623"/>
                  <a:ext cx="1946" cy="851"/>
                </a:xfrm>
                <a:prstGeom prst="roundRect">
                  <a:avLst/>
                </a:prstGeom>
                <a:grpFill/>
                <a:ln w="25400">
                  <a:solidFill>
                    <a:srgbClr val="2F5597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33" name="椭圆 132">
                  <a:extLst>
                    <a:ext uri="{FF2B5EF4-FFF2-40B4-BE49-F238E27FC236}">
                      <a16:creationId xmlns:a16="http://schemas.microsoft.com/office/drawing/2014/main" id="{387AB60D-EE5D-0D39-73B8-404B6FDCD796}"/>
                    </a:ext>
                  </a:extLst>
                </p:cNvPr>
                <p:cNvSpPr/>
                <p:nvPr>
                  <p:custDataLst>
                    <p:tags r:id="rId181"/>
                  </p:custDataLst>
                </p:nvPr>
              </p:nvSpPr>
              <p:spPr>
                <a:xfrm>
                  <a:off x="2214" y="3781"/>
                  <a:ext cx="510" cy="510"/>
                </a:xfrm>
                <a:prstGeom prst="ellipse">
                  <a:avLst/>
                </a:prstGeom>
                <a:grpFill/>
                <a:ln w="25400">
                  <a:solidFill>
                    <a:srgbClr val="2F5597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105" name="直接连接符 213">
                <a:extLst>
                  <a:ext uri="{FF2B5EF4-FFF2-40B4-BE49-F238E27FC236}">
                    <a16:creationId xmlns:a16="http://schemas.microsoft.com/office/drawing/2014/main" id="{6B9FBA8B-3D25-7D48-80D6-335B306927EA}"/>
                  </a:ext>
                </a:extLst>
              </p:cNvPr>
              <p:cNvCxnSpPr>
                <a:stCxn id="186" idx="3"/>
              </p:cNvCxnSpPr>
              <p:nvPr>
                <p:custDataLst>
                  <p:tags r:id="rId153"/>
                </p:custDataLst>
              </p:nvPr>
            </p:nvCxnSpPr>
            <p:spPr>
              <a:xfrm flipV="1">
                <a:off x="5810" y="1403"/>
                <a:ext cx="762" cy="2041"/>
              </a:xfrm>
              <a:prstGeom prst="line">
                <a:avLst/>
              </a:prstGeom>
              <a:solidFill>
                <a:schemeClr val="bg1"/>
              </a:solidFill>
              <a:ln w="25400"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06" name="直接连接符 214">
                <a:extLst>
                  <a:ext uri="{FF2B5EF4-FFF2-40B4-BE49-F238E27FC236}">
                    <a16:creationId xmlns:a16="http://schemas.microsoft.com/office/drawing/2014/main" id="{D42F7726-4102-F1B7-110E-20908C35C50E}"/>
                  </a:ext>
                </a:extLst>
              </p:cNvPr>
              <p:cNvCxnSpPr>
                <a:stCxn id="180" idx="3"/>
              </p:cNvCxnSpPr>
              <p:nvPr>
                <p:custDataLst>
                  <p:tags r:id="rId154"/>
                </p:custDataLst>
              </p:nvPr>
            </p:nvCxnSpPr>
            <p:spPr>
              <a:xfrm flipV="1">
                <a:off x="6359" y="1407"/>
                <a:ext cx="212" cy="2037"/>
              </a:xfrm>
              <a:prstGeom prst="line">
                <a:avLst/>
              </a:prstGeom>
              <a:solidFill>
                <a:schemeClr val="bg1"/>
              </a:solidFill>
              <a:ln w="25400"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07" name="直接连接符 215">
                <a:extLst>
                  <a:ext uri="{FF2B5EF4-FFF2-40B4-BE49-F238E27FC236}">
                    <a16:creationId xmlns:a16="http://schemas.microsoft.com/office/drawing/2014/main" id="{592CF3A7-38B7-BA44-345C-AF0606A78B36}"/>
                  </a:ext>
                </a:extLst>
              </p:cNvPr>
              <p:cNvCxnSpPr/>
              <p:nvPr>
                <p:custDataLst>
                  <p:tags r:id="rId155"/>
                </p:custDataLst>
              </p:nvPr>
            </p:nvCxnSpPr>
            <p:spPr>
              <a:xfrm flipH="1" flipV="1">
                <a:off x="6572" y="1413"/>
                <a:ext cx="320" cy="2017"/>
              </a:xfrm>
              <a:prstGeom prst="line">
                <a:avLst/>
              </a:prstGeom>
              <a:solidFill>
                <a:schemeClr val="bg1"/>
              </a:solidFill>
              <a:ln w="25400"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08" name="直接连接符 216">
                <a:extLst>
                  <a:ext uri="{FF2B5EF4-FFF2-40B4-BE49-F238E27FC236}">
                    <a16:creationId xmlns:a16="http://schemas.microsoft.com/office/drawing/2014/main" id="{BBC60B6F-BF79-A0CB-B76C-04A58E2796D7}"/>
                  </a:ext>
                </a:extLst>
              </p:cNvPr>
              <p:cNvCxnSpPr>
                <a:stCxn id="168" idx="3"/>
              </p:cNvCxnSpPr>
              <p:nvPr>
                <p:custDataLst>
                  <p:tags r:id="rId156"/>
                </p:custDataLst>
              </p:nvPr>
            </p:nvCxnSpPr>
            <p:spPr>
              <a:xfrm flipH="1" flipV="1">
                <a:off x="6572" y="1413"/>
                <a:ext cx="885" cy="2032"/>
              </a:xfrm>
              <a:prstGeom prst="line">
                <a:avLst/>
              </a:prstGeom>
              <a:solidFill>
                <a:schemeClr val="bg1"/>
              </a:solidFill>
              <a:ln w="25400"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09" name="直接连接符 217">
                <a:extLst>
                  <a:ext uri="{FF2B5EF4-FFF2-40B4-BE49-F238E27FC236}">
                    <a16:creationId xmlns:a16="http://schemas.microsoft.com/office/drawing/2014/main" id="{51285A5B-B5B3-4D43-57C2-A30B3DCD97DB}"/>
                  </a:ext>
                </a:extLst>
              </p:cNvPr>
              <p:cNvCxnSpPr/>
              <p:nvPr>
                <p:custDataLst>
                  <p:tags r:id="rId157"/>
                </p:custDataLst>
              </p:nvPr>
            </p:nvCxnSpPr>
            <p:spPr>
              <a:xfrm flipH="1" flipV="1">
                <a:off x="6572" y="1413"/>
                <a:ext cx="1449" cy="2020"/>
              </a:xfrm>
              <a:prstGeom prst="line">
                <a:avLst/>
              </a:prstGeom>
              <a:solidFill>
                <a:schemeClr val="bg1"/>
              </a:solidFill>
              <a:ln w="25400"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10" name="直接连接符 218">
                <a:extLst>
                  <a:ext uri="{FF2B5EF4-FFF2-40B4-BE49-F238E27FC236}">
                    <a16:creationId xmlns:a16="http://schemas.microsoft.com/office/drawing/2014/main" id="{7A4135C9-C561-8C99-39F8-F10B0088C453}"/>
                  </a:ext>
                </a:extLst>
              </p:cNvPr>
              <p:cNvCxnSpPr>
                <a:stCxn id="156" idx="3"/>
              </p:cNvCxnSpPr>
              <p:nvPr>
                <p:custDataLst>
                  <p:tags r:id="rId158"/>
                </p:custDataLst>
              </p:nvPr>
            </p:nvCxnSpPr>
            <p:spPr>
              <a:xfrm flipH="1" flipV="1">
                <a:off x="6575" y="1413"/>
                <a:ext cx="2001" cy="2032"/>
              </a:xfrm>
              <a:prstGeom prst="line">
                <a:avLst/>
              </a:prstGeom>
              <a:solidFill>
                <a:schemeClr val="bg1"/>
              </a:solidFill>
              <a:ln w="25400"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11" name="直接连接符 219">
                <a:extLst>
                  <a:ext uri="{FF2B5EF4-FFF2-40B4-BE49-F238E27FC236}">
                    <a16:creationId xmlns:a16="http://schemas.microsoft.com/office/drawing/2014/main" id="{CC572FAC-ED27-3330-7142-BD570B3BF886}"/>
                  </a:ext>
                </a:extLst>
              </p:cNvPr>
              <p:cNvCxnSpPr>
                <a:stCxn id="150" idx="3"/>
              </p:cNvCxnSpPr>
              <p:nvPr>
                <p:custDataLst>
                  <p:tags r:id="rId159"/>
                </p:custDataLst>
              </p:nvPr>
            </p:nvCxnSpPr>
            <p:spPr>
              <a:xfrm flipH="1" flipV="1">
                <a:off x="6571" y="1403"/>
                <a:ext cx="2553" cy="2041"/>
              </a:xfrm>
              <a:prstGeom prst="line">
                <a:avLst/>
              </a:prstGeom>
              <a:solidFill>
                <a:schemeClr val="bg1"/>
              </a:solidFill>
              <a:ln w="25400"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12" name="直接连接符 220">
                <a:extLst>
                  <a:ext uri="{FF2B5EF4-FFF2-40B4-BE49-F238E27FC236}">
                    <a16:creationId xmlns:a16="http://schemas.microsoft.com/office/drawing/2014/main" id="{5B79E812-ACD0-0EBD-AC78-A32EB72FF8F9}"/>
                  </a:ext>
                </a:extLst>
              </p:cNvPr>
              <p:cNvCxnSpPr/>
              <p:nvPr>
                <p:custDataLst>
                  <p:tags r:id="rId160"/>
                </p:custDataLst>
              </p:nvPr>
            </p:nvCxnSpPr>
            <p:spPr>
              <a:xfrm flipH="1" flipV="1">
                <a:off x="6581" y="1399"/>
                <a:ext cx="3062" cy="2027"/>
              </a:xfrm>
              <a:prstGeom prst="line">
                <a:avLst/>
              </a:prstGeom>
              <a:solidFill>
                <a:schemeClr val="bg1"/>
              </a:solidFill>
              <a:ln w="25400"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13" name="直接连接符 221">
                <a:extLst>
                  <a:ext uri="{FF2B5EF4-FFF2-40B4-BE49-F238E27FC236}">
                    <a16:creationId xmlns:a16="http://schemas.microsoft.com/office/drawing/2014/main" id="{C9D36D7D-6878-351E-CEDA-7C49782E95DB}"/>
                  </a:ext>
                </a:extLst>
              </p:cNvPr>
              <p:cNvCxnSpPr/>
              <p:nvPr>
                <p:custDataLst>
                  <p:tags r:id="rId161"/>
                </p:custDataLst>
              </p:nvPr>
            </p:nvCxnSpPr>
            <p:spPr>
              <a:xfrm flipH="1" flipV="1">
                <a:off x="6571" y="1403"/>
                <a:ext cx="3597" cy="2030"/>
              </a:xfrm>
              <a:prstGeom prst="line">
                <a:avLst/>
              </a:prstGeom>
              <a:solidFill>
                <a:schemeClr val="bg1"/>
              </a:solidFill>
              <a:ln w="25400"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14" name="直接连接符 222">
                <a:extLst>
                  <a:ext uri="{FF2B5EF4-FFF2-40B4-BE49-F238E27FC236}">
                    <a16:creationId xmlns:a16="http://schemas.microsoft.com/office/drawing/2014/main" id="{169E6858-A732-CA4E-5DA2-4C5463A615C2}"/>
                  </a:ext>
                </a:extLst>
              </p:cNvPr>
              <p:cNvCxnSpPr/>
              <p:nvPr>
                <p:custDataLst>
                  <p:tags r:id="rId162"/>
                </p:custDataLst>
              </p:nvPr>
            </p:nvCxnSpPr>
            <p:spPr>
              <a:xfrm flipV="1">
                <a:off x="5820" y="1403"/>
                <a:ext cx="1764" cy="2013"/>
              </a:xfrm>
              <a:prstGeom prst="line">
                <a:avLst/>
              </a:prstGeom>
              <a:solidFill>
                <a:schemeClr val="bg1"/>
              </a:solidFill>
              <a:ln w="25400"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15" name="直接连接符 223">
                <a:extLst>
                  <a:ext uri="{FF2B5EF4-FFF2-40B4-BE49-F238E27FC236}">
                    <a16:creationId xmlns:a16="http://schemas.microsoft.com/office/drawing/2014/main" id="{7C8E493F-7F90-0FCE-8B08-CD00E854DE8F}"/>
                  </a:ext>
                </a:extLst>
              </p:cNvPr>
              <p:cNvCxnSpPr/>
              <p:nvPr>
                <p:custDataLst>
                  <p:tags r:id="rId163"/>
                </p:custDataLst>
              </p:nvPr>
            </p:nvCxnSpPr>
            <p:spPr>
              <a:xfrm flipV="1">
                <a:off x="6376" y="1405"/>
                <a:ext cx="1205" cy="2022"/>
              </a:xfrm>
              <a:prstGeom prst="line">
                <a:avLst/>
              </a:prstGeom>
              <a:solidFill>
                <a:schemeClr val="bg1"/>
              </a:solidFill>
              <a:ln w="25400"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16" name="直接连接符 224">
                <a:extLst>
                  <a:ext uri="{FF2B5EF4-FFF2-40B4-BE49-F238E27FC236}">
                    <a16:creationId xmlns:a16="http://schemas.microsoft.com/office/drawing/2014/main" id="{4CB417B7-B8B9-4E66-5123-C5469052293F}"/>
                  </a:ext>
                </a:extLst>
              </p:cNvPr>
              <p:cNvCxnSpPr/>
              <p:nvPr>
                <p:custDataLst>
                  <p:tags r:id="rId164"/>
                </p:custDataLst>
              </p:nvPr>
            </p:nvCxnSpPr>
            <p:spPr>
              <a:xfrm flipV="1">
                <a:off x="6899" y="1412"/>
                <a:ext cx="675" cy="2047"/>
              </a:xfrm>
              <a:prstGeom prst="line">
                <a:avLst/>
              </a:prstGeom>
              <a:solidFill>
                <a:schemeClr val="bg1"/>
              </a:solidFill>
              <a:ln w="25400"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17" name="直接连接符 225">
                <a:extLst>
                  <a:ext uri="{FF2B5EF4-FFF2-40B4-BE49-F238E27FC236}">
                    <a16:creationId xmlns:a16="http://schemas.microsoft.com/office/drawing/2014/main" id="{30F0FDD9-972A-B5E7-E569-CC067F652840}"/>
                  </a:ext>
                </a:extLst>
              </p:cNvPr>
              <p:cNvCxnSpPr/>
              <p:nvPr>
                <p:custDataLst>
                  <p:tags r:id="rId165"/>
                </p:custDataLst>
              </p:nvPr>
            </p:nvCxnSpPr>
            <p:spPr>
              <a:xfrm flipV="1">
                <a:off x="7456" y="1403"/>
                <a:ext cx="128" cy="2022"/>
              </a:xfrm>
              <a:prstGeom prst="line">
                <a:avLst/>
              </a:prstGeom>
              <a:solidFill>
                <a:schemeClr val="bg1"/>
              </a:solidFill>
              <a:ln w="25400"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18" name="直接连接符 226">
                <a:extLst>
                  <a:ext uri="{FF2B5EF4-FFF2-40B4-BE49-F238E27FC236}">
                    <a16:creationId xmlns:a16="http://schemas.microsoft.com/office/drawing/2014/main" id="{41A347CD-74DA-DA0B-4593-0A02F8F7A025}"/>
                  </a:ext>
                </a:extLst>
              </p:cNvPr>
              <p:cNvCxnSpPr>
                <a:stCxn id="162" idx="3"/>
              </p:cNvCxnSpPr>
              <p:nvPr>
                <p:custDataLst>
                  <p:tags r:id="rId166"/>
                </p:custDataLst>
              </p:nvPr>
            </p:nvCxnSpPr>
            <p:spPr>
              <a:xfrm flipH="1" flipV="1">
                <a:off x="7584" y="1403"/>
                <a:ext cx="443" cy="2041"/>
              </a:xfrm>
              <a:prstGeom prst="line">
                <a:avLst/>
              </a:prstGeom>
              <a:solidFill>
                <a:schemeClr val="bg1"/>
              </a:solidFill>
              <a:ln w="25400"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19" name="直接连接符 227">
                <a:extLst>
                  <a:ext uri="{FF2B5EF4-FFF2-40B4-BE49-F238E27FC236}">
                    <a16:creationId xmlns:a16="http://schemas.microsoft.com/office/drawing/2014/main" id="{D36754D9-10DD-1A5F-D0AC-8A6D0E5ADD10}"/>
                  </a:ext>
                </a:extLst>
              </p:cNvPr>
              <p:cNvCxnSpPr/>
              <p:nvPr>
                <p:custDataLst>
                  <p:tags r:id="rId167"/>
                </p:custDataLst>
              </p:nvPr>
            </p:nvCxnSpPr>
            <p:spPr>
              <a:xfrm flipH="1" flipV="1">
                <a:off x="7590" y="1409"/>
                <a:ext cx="980" cy="2040"/>
              </a:xfrm>
              <a:prstGeom prst="line">
                <a:avLst/>
              </a:prstGeom>
              <a:solidFill>
                <a:schemeClr val="bg1"/>
              </a:solidFill>
              <a:ln w="25400"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20" name="直接连接符 4">
                <a:extLst>
                  <a:ext uri="{FF2B5EF4-FFF2-40B4-BE49-F238E27FC236}">
                    <a16:creationId xmlns:a16="http://schemas.microsoft.com/office/drawing/2014/main" id="{5658122D-2529-CD17-E97F-1EA72DBAC273}"/>
                  </a:ext>
                </a:extLst>
              </p:cNvPr>
              <p:cNvCxnSpPr/>
              <p:nvPr>
                <p:custDataLst>
                  <p:tags r:id="rId168"/>
                </p:custDataLst>
              </p:nvPr>
            </p:nvCxnSpPr>
            <p:spPr>
              <a:xfrm flipH="1" flipV="1">
                <a:off x="7594" y="1421"/>
                <a:ext cx="1525" cy="2020"/>
              </a:xfrm>
              <a:prstGeom prst="line">
                <a:avLst/>
              </a:prstGeom>
              <a:solidFill>
                <a:schemeClr val="bg1"/>
              </a:solidFill>
              <a:ln w="25400"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21" name="直接连接符 14">
                <a:extLst>
                  <a:ext uri="{FF2B5EF4-FFF2-40B4-BE49-F238E27FC236}">
                    <a16:creationId xmlns:a16="http://schemas.microsoft.com/office/drawing/2014/main" id="{F453BD65-5941-5EB4-243D-7A4F5D7B6439}"/>
                  </a:ext>
                </a:extLst>
              </p:cNvPr>
              <p:cNvCxnSpPr>
                <a:stCxn id="144" idx="3"/>
              </p:cNvCxnSpPr>
              <p:nvPr>
                <p:custDataLst>
                  <p:tags r:id="rId169"/>
                </p:custDataLst>
              </p:nvPr>
            </p:nvCxnSpPr>
            <p:spPr>
              <a:xfrm flipH="1" flipV="1">
                <a:off x="7570" y="1403"/>
                <a:ext cx="2104" cy="2042"/>
              </a:xfrm>
              <a:prstGeom prst="line">
                <a:avLst/>
              </a:prstGeom>
              <a:solidFill>
                <a:schemeClr val="bg1"/>
              </a:solidFill>
              <a:ln w="25400"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22" name="直接连接符 230">
                <a:extLst>
                  <a:ext uri="{FF2B5EF4-FFF2-40B4-BE49-F238E27FC236}">
                    <a16:creationId xmlns:a16="http://schemas.microsoft.com/office/drawing/2014/main" id="{9A23979A-F88B-9900-179F-33A2D823D41D}"/>
                  </a:ext>
                </a:extLst>
              </p:cNvPr>
              <p:cNvCxnSpPr>
                <a:stCxn id="138" idx="3"/>
              </p:cNvCxnSpPr>
              <p:nvPr>
                <p:custDataLst>
                  <p:tags r:id="rId170"/>
                </p:custDataLst>
              </p:nvPr>
            </p:nvCxnSpPr>
            <p:spPr>
              <a:xfrm flipH="1" flipV="1">
                <a:off x="7573" y="1415"/>
                <a:ext cx="2624" cy="2030"/>
              </a:xfrm>
              <a:prstGeom prst="line">
                <a:avLst/>
              </a:prstGeom>
              <a:solidFill>
                <a:schemeClr val="bg1"/>
              </a:solidFill>
              <a:ln w="25400"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23" name="直接连接符 231">
                <a:extLst>
                  <a:ext uri="{FF2B5EF4-FFF2-40B4-BE49-F238E27FC236}">
                    <a16:creationId xmlns:a16="http://schemas.microsoft.com/office/drawing/2014/main" id="{15902887-F4DE-7A21-4273-7EE6132A4EA3}"/>
                  </a:ext>
                </a:extLst>
              </p:cNvPr>
              <p:cNvCxnSpPr/>
              <p:nvPr>
                <p:custDataLst>
                  <p:tags r:id="rId171"/>
                </p:custDataLst>
              </p:nvPr>
            </p:nvCxnSpPr>
            <p:spPr>
              <a:xfrm flipV="1">
                <a:off x="5809" y="1405"/>
                <a:ext cx="3653" cy="2033"/>
              </a:xfrm>
              <a:prstGeom prst="line">
                <a:avLst/>
              </a:prstGeom>
              <a:solidFill>
                <a:schemeClr val="bg1"/>
              </a:solidFill>
              <a:ln w="25400"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24" name="直接连接符 232">
                <a:extLst>
                  <a:ext uri="{FF2B5EF4-FFF2-40B4-BE49-F238E27FC236}">
                    <a16:creationId xmlns:a16="http://schemas.microsoft.com/office/drawing/2014/main" id="{08A982AF-3DA1-A06F-4FED-30DAABE0B93A}"/>
                  </a:ext>
                </a:extLst>
              </p:cNvPr>
              <p:cNvCxnSpPr/>
              <p:nvPr>
                <p:custDataLst>
                  <p:tags r:id="rId172"/>
                </p:custDataLst>
              </p:nvPr>
            </p:nvCxnSpPr>
            <p:spPr>
              <a:xfrm flipV="1">
                <a:off x="6386" y="1421"/>
                <a:ext cx="3062" cy="2006"/>
              </a:xfrm>
              <a:prstGeom prst="line">
                <a:avLst/>
              </a:prstGeom>
              <a:solidFill>
                <a:schemeClr val="bg1"/>
              </a:solidFill>
              <a:ln w="25400"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25" name="直接连接符 233">
                <a:extLst>
                  <a:ext uri="{FF2B5EF4-FFF2-40B4-BE49-F238E27FC236}">
                    <a16:creationId xmlns:a16="http://schemas.microsoft.com/office/drawing/2014/main" id="{1F07DF46-D076-B892-6191-8D60488FCB0C}"/>
                  </a:ext>
                </a:extLst>
              </p:cNvPr>
              <p:cNvCxnSpPr/>
              <p:nvPr>
                <p:custDataLst>
                  <p:tags r:id="rId173"/>
                </p:custDataLst>
              </p:nvPr>
            </p:nvCxnSpPr>
            <p:spPr>
              <a:xfrm flipV="1">
                <a:off x="6915" y="1405"/>
                <a:ext cx="2547" cy="2028"/>
              </a:xfrm>
              <a:prstGeom prst="line">
                <a:avLst/>
              </a:prstGeom>
              <a:solidFill>
                <a:schemeClr val="bg1"/>
              </a:solidFill>
              <a:ln w="25400"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26" name="直接连接符 234">
                <a:extLst>
                  <a:ext uri="{FF2B5EF4-FFF2-40B4-BE49-F238E27FC236}">
                    <a16:creationId xmlns:a16="http://schemas.microsoft.com/office/drawing/2014/main" id="{0C5988E8-6CEA-DA98-497E-ABDB41B686F6}"/>
                  </a:ext>
                </a:extLst>
              </p:cNvPr>
              <p:cNvCxnSpPr/>
              <p:nvPr>
                <p:custDataLst>
                  <p:tags r:id="rId174"/>
                </p:custDataLst>
              </p:nvPr>
            </p:nvCxnSpPr>
            <p:spPr>
              <a:xfrm flipV="1">
                <a:off x="7456" y="1427"/>
                <a:ext cx="1988" cy="1998"/>
              </a:xfrm>
              <a:prstGeom prst="line">
                <a:avLst/>
              </a:prstGeom>
              <a:solidFill>
                <a:schemeClr val="bg1"/>
              </a:solidFill>
              <a:ln w="25400"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27" name="直接连接符 235">
                <a:extLst>
                  <a:ext uri="{FF2B5EF4-FFF2-40B4-BE49-F238E27FC236}">
                    <a16:creationId xmlns:a16="http://schemas.microsoft.com/office/drawing/2014/main" id="{6E46F350-6703-DBD9-09E9-227E3194E83E}"/>
                  </a:ext>
                </a:extLst>
              </p:cNvPr>
              <p:cNvCxnSpPr/>
              <p:nvPr>
                <p:custDataLst>
                  <p:tags r:id="rId175"/>
                </p:custDataLst>
              </p:nvPr>
            </p:nvCxnSpPr>
            <p:spPr>
              <a:xfrm flipV="1">
                <a:off x="8037" y="1415"/>
                <a:ext cx="1412" cy="2002"/>
              </a:xfrm>
              <a:prstGeom prst="line">
                <a:avLst/>
              </a:prstGeom>
              <a:solidFill>
                <a:schemeClr val="bg1"/>
              </a:solidFill>
              <a:ln w="25400"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28" name="直接连接符 236">
                <a:extLst>
                  <a:ext uri="{FF2B5EF4-FFF2-40B4-BE49-F238E27FC236}">
                    <a16:creationId xmlns:a16="http://schemas.microsoft.com/office/drawing/2014/main" id="{72D6B3B7-673C-6379-CDA7-D7E51382419C}"/>
                  </a:ext>
                </a:extLst>
              </p:cNvPr>
              <p:cNvCxnSpPr/>
              <p:nvPr>
                <p:custDataLst>
                  <p:tags r:id="rId176"/>
                </p:custDataLst>
              </p:nvPr>
            </p:nvCxnSpPr>
            <p:spPr>
              <a:xfrm flipV="1">
                <a:off x="8562" y="1419"/>
                <a:ext cx="883" cy="2006"/>
              </a:xfrm>
              <a:prstGeom prst="line">
                <a:avLst/>
              </a:prstGeom>
              <a:solidFill>
                <a:schemeClr val="bg1"/>
              </a:solidFill>
              <a:ln w="25400"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29" name="直接连接符 237">
                <a:extLst>
                  <a:ext uri="{FF2B5EF4-FFF2-40B4-BE49-F238E27FC236}">
                    <a16:creationId xmlns:a16="http://schemas.microsoft.com/office/drawing/2014/main" id="{E174A5EC-8E46-05B1-07B7-50E56DAE76CD}"/>
                  </a:ext>
                </a:extLst>
              </p:cNvPr>
              <p:cNvCxnSpPr/>
              <p:nvPr>
                <p:custDataLst>
                  <p:tags r:id="rId177"/>
                </p:custDataLst>
              </p:nvPr>
            </p:nvCxnSpPr>
            <p:spPr>
              <a:xfrm flipV="1">
                <a:off x="9118" y="1401"/>
                <a:ext cx="331" cy="2033"/>
              </a:xfrm>
              <a:prstGeom prst="line">
                <a:avLst/>
              </a:prstGeom>
              <a:solidFill>
                <a:schemeClr val="bg1"/>
              </a:solidFill>
              <a:ln w="25400"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30" name="直接连接符 238">
                <a:extLst>
                  <a:ext uri="{FF2B5EF4-FFF2-40B4-BE49-F238E27FC236}">
                    <a16:creationId xmlns:a16="http://schemas.microsoft.com/office/drawing/2014/main" id="{544C5F27-3D49-4501-4329-CBD436A172B1}"/>
                  </a:ext>
                </a:extLst>
              </p:cNvPr>
              <p:cNvCxnSpPr/>
              <p:nvPr>
                <p:custDataLst>
                  <p:tags r:id="rId178"/>
                </p:custDataLst>
              </p:nvPr>
            </p:nvCxnSpPr>
            <p:spPr>
              <a:xfrm flipH="1" flipV="1">
                <a:off x="9439" y="1419"/>
                <a:ext cx="212" cy="2006"/>
              </a:xfrm>
              <a:prstGeom prst="line">
                <a:avLst/>
              </a:prstGeom>
              <a:solidFill>
                <a:schemeClr val="bg1"/>
              </a:solidFill>
              <a:ln w="25400"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31" name="直接连接符 239">
                <a:extLst>
                  <a:ext uri="{FF2B5EF4-FFF2-40B4-BE49-F238E27FC236}">
                    <a16:creationId xmlns:a16="http://schemas.microsoft.com/office/drawing/2014/main" id="{ADDF45A7-21FF-096E-BFE3-C3E630739DAF}"/>
                  </a:ext>
                </a:extLst>
              </p:cNvPr>
              <p:cNvCxnSpPr/>
              <p:nvPr>
                <p:custDataLst>
                  <p:tags r:id="rId179"/>
                </p:custDataLst>
              </p:nvPr>
            </p:nvCxnSpPr>
            <p:spPr>
              <a:xfrm flipH="1" flipV="1">
                <a:off x="9426" y="1419"/>
                <a:ext cx="758" cy="2014"/>
              </a:xfrm>
              <a:prstGeom prst="line">
                <a:avLst/>
              </a:prstGeom>
              <a:solidFill>
                <a:schemeClr val="bg1"/>
              </a:solidFill>
              <a:ln w="25400"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  <p:grpSp>
          <p:nvGrpSpPr>
            <p:cNvPr id="89" name="组合 88">
              <a:extLst>
                <a:ext uri="{FF2B5EF4-FFF2-40B4-BE49-F238E27FC236}">
                  <a16:creationId xmlns:a16="http://schemas.microsoft.com/office/drawing/2014/main" id="{92F12181-19D3-7275-D55F-3D4FCC47165C}"/>
                </a:ext>
              </a:extLst>
            </p:cNvPr>
            <p:cNvGrpSpPr/>
            <p:nvPr/>
          </p:nvGrpSpPr>
          <p:grpSpPr>
            <a:xfrm>
              <a:off x="3576" y="449"/>
              <a:ext cx="532" cy="120"/>
              <a:chOff x="3474" y="467"/>
              <a:chExt cx="532" cy="120"/>
            </a:xfrm>
          </p:grpSpPr>
          <p:sp>
            <p:nvSpPr>
              <p:cNvPr id="90" name="椭圆 89">
                <a:extLst>
                  <a:ext uri="{FF2B5EF4-FFF2-40B4-BE49-F238E27FC236}">
                    <a16:creationId xmlns:a16="http://schemas.microsoft.com/office/drawing/2014/main" id="{8051DB18-6C2A-D821-F177-5CD8923E41C2}"/>
                  </a:ext>
                </a:extLst>
              </p:cNvPr>
              <p:cNvSpPr/>
              <p:nvPr>
                <p:custDataLst>
                  <p:tags r:id="rId150"/>
                </p:custDataLst>
              </p:nvPr>
            </p:nvSpPr>
            <p:spPr>
              <a:xfrm>
                <a:off x="3474" y="467"/>
                <a:ext cx="120" cy="120"/>
              </a:xfrm>
              <a:prstGeom prst="ellipse">
                <a:avLst/>
              </a:prstGeom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1" name="椭圆 90">
                <a:extLst>
                  <a:ext uri="{FF2B5EF4-FFF2-40B4-BE49-F238E27FC236}">
                    <a16:creationId xmlns:a16="http://schemas.microsoft.com/office/drawing/2014/main" id="{E46CAD44-5850-E7AC-4DDE-7D90FBA3CF94}"/>
                  </a:ext>
                </a:extLst>
              </p:cNvPr>
              <p:cNvSpPr/>
              <p:nvPr>
                <p:custDataLst>
                  <p:tags r:id="rId151"/>
                </p:custDataLst>
              </p:nvPr>
            </p:nvSpPr>
            <p:spPr>
              <a:xfrm>
                <a:off x="3674" y="467"/>
                <a:ext cx="120" cy="120"/>
              </a:xfrm>
              <a:prstGeom prst="ellipse">
                <a:avLst/>
              </a:prstGeom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>
                <a:extLst>
                  <a:ext uri="{FF2B5EF4-FFF2-40B4-BE49-F238E27FC236}">
                    <a16:creationId xmlns:a16="http://schemas.microsoft.com/office/drawing/2014/main" id="{83796901-69B9-C4C8-C349-0DF3D34E3430}"/>
                  </a:ext>
                </a:extLst>
              </p:cNvPr>
              <p:cNvSpPr/>
              <p:nvPr>
                <p:custDataLst>
                  <p:tags r:id="rId152"/>
                </p:custDataLst>
              </p:nvPr>
            </p:nvSpPr>
            <p:spPr>
              <a:xfrm>
                <a:off x="3886" y="467"/>
                <a:ext cx="120" cy="120"/>
              </a:xfrm>
              <a:prstGeom prst="ellipse">
                <a:avLst/>
              </a:prstGeom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192" name="组合 191">
            <a:extLst>
              <a:ext uri="{FF2B5EF4-FFF2-40B4-BE49-F238E27FC236}">
                <a16:creationId xmlns:a16="http://schemas.microsoft.com/office/drawing/2014/main" id="{480DB5AA-CF16-CBDA-689E-849D142E733D}"/>
              </a:ext>
            </a:extLst>
          </p:cNvPr>
          <p:cNvGrpSpPr/>
          <p:nvPr/>
        </p:nvGrpSpPr>
        <p:grpSpPr>
          <a:xfrm>
            <a:off x="8317865" y="2814955"/>
            <a:ext cx="3118485" cy="1820545"/>
            <a:chOff x="13099" y="4433"/>
            <a:chExt cx="4911" cy="2867"/>
          </a:xfrm>
        </p:grpSpPr>
        <p:cxnSp>
          <p:nvCxnSpPr>
            <p:cNvPr id="193" name="直接连接符 629">
              <a:extLst>
                <a:ext uri="{FF2B5EF4-FFF2-40B4-BE49-F238E27FC236}">
                  <a16:creationId xmlns:a16="http://schemas.microsoft.com/office/drawing/2014/main" id="{24D57470-2C17-2C77-4DD8-5A014DDAE798}"/>
                </a:ext>
              </a:extLst>
            </p:cNvPr>
            <p:cNvCxnSpPr/>
            <p:nvPr>
              <p:custDataLst>
                <p:tags r:id="rId1"/>
              </p:custDataLst>
            </p:nvPr>
          </p:nvCxnSpPr>
          <p:spPr>
            <a:xfrm flipV="1">
              <a:off x="16127" y="6725"/>
              <a:ext cx="914" cy="366"/>
            </a:xfrm>
            <a:prstGeom prst="line">
              <a:avLst/>
            </a:prstGeom>
            <a:ln w="1905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94" name="直接连接符 630">
              <a:extLst>
                <a:ext uri="{FF2B5EF4-FFF2-40B4-BE49-F238E27FC236}">
                  <a16:creationId xmlns:a16="http://schemas.microsoft.com/office/drawing/2014/main" id="{AFE5C994-DEE7-3D1C-FA04-60BF1096E411}"/>
                </a:ext>
              </a:extLst>
            </p:cNvPr>
            <p:cNvCxnSpPr/>
            <p:nvPr>
              <p:custDataLst>
                <p:tags r:id="rId2"/>
              </p:custDataLst>
            </p:nvPr>
          </p:nvCxnSpPr>
          <p:spPr>
            <a:xfrm flipV="1">
              <a:off x="16127" y="6075"/>
              <a:ext cx="914" cy="366"/>
            </a:xfrm>
            <a:prstGeom prst="line">
              <a:avLst/>
            </a:prstGeom>
            <a:ln w="1905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95" name="直接连接符 631">
              <a:extLst>
                <a:ext uri="{FF2B5EF4-FFF2-40B4-BE49-F238E27FC236}">
                  <a16:creationId xmlns:a16="http://schemas.microsoft.com/office/drawing/2014/main" id="{68F48B85-08EF-E726-2334-7F78C530A04A}"/>
                </a:ext>
              </a:extLst>
            </p:cNvPr>
            <p:cNvCxnSpPr/>
            <p:nvPr>
              <p:custDataLst>
                <p:tags r:id="rId3"/>
              </p:custDataLst>
            </p:nvPr>
          </p:nvCxnSpPr>
          <p:spPr>
            <a:xfrm flipV="1">
              <a:off x="16127" y="5423"/>
              <a:ext cx="914" cy="366"/>
            </a:xfrm>
            <a:prstGeom prst="line">
              <a:avLst/>
            </a:prstGeom>
            <a:ln w="1905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96" name="直接连接符 632">
              <a:extLst>
                <a:ext uri="{FF2B5EF4-FFF2-40B4-BE49-F238E27FC236}">
                  <a16:creationId xmlns:a16="http://schemas.microsoft.com/office/drawing/2014/main" id="{8FC4F2EC-DB85-176F-9F66-7C41489998FA}"/>
                </a:ext>
              </a:extLst>
            </p:cNvPr>
            <p:cNvCxnSpPr/>
            <p:nvPr>
              <p:custDataLst>
                <p:tags r:id="rId4"/>
              </p:custDataLst>
            </p:nvPr>
          </p:nvCxnSpPr>
          <p:spPr>
            <a:xfrm flipV="1">
              <a:off x="16127" y="4750"/>
              <a:ext cx="914" cy="366"/>
            </a:xfrm>
            <a:prstGeom prst="line">
              <a:avLst/>
            </a:prstGeom>
            <a:ln w="1905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grpSp>
          <p:nvGrpSpPr>
            <p:cNvPr id="197" name="组合 196">
              <a:extLst>
                <a:ext uri="{FF2B5EF4-FFF2-40B4-BE49-F238E27FC236}">
                  <a16:creationId xmlns:a16="http://schemas.microsoft.com/office/drawing/2014/main" id="{798188CC-0000-C914-944E-108CCEEE74E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7041" y="4528"/>
              <a:ext cx="281" cy="444"/>
              <a:chOff x="3962" y="4611"/>
              <a:chExt cx="1522" cy="2404"/>
            </a:xfrm>
            <a:solidFill>
              <a:schemeClr val="bg1"/>
            </a:solidFill>
          </p:grpSpPr>
          <p:sp>
            <p:nvSpPr>
              <p:cNvPr id="357" name="同侧圆角矩形 356">
                <a:extLst>
                  <a:ext uri="{FF2B5EF4-FFF2-40B4-BE49-F238E27FC236}">
                    <a16:creationId xmlns:a16="http://schemas.microsoft.com/office/drawing/2014/main" id="{C2EA97E7-2D1A-0F13-C710-98E9DFEADBC9}"/>
                  </a:ext>
                </a:extLst>
              </p:cNvPr>
              <p:cNvSpPr/>
              <p:nvPr>
                <p:custDataLst>
                  <p:tags r:id="rId144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58" name="矩形 357">
                <a:extLst>
                  <a:ext uri="{FF2B5EF4-FFF2-40B4-BE49-F238E27FC236}">
                    <a16:creationId xmlns:a16="http://schemas.microsoft.com/office/drawing/2014/main" id="{4A102FE4-2709-E096-4F01-CAB6F94E168D}"/>
                  </a:ext>
                </a:extLst>
              </p:cNvPr>
              <p:cNvSpPr/>
              <p:nvPr>
                <p:custDataLst>
                  <p:tags r:id="rId145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59" name="矩形 358">
                <a:extLst>
                  <a:ext uri="{FF2B5EF4-FFF2-40B4-BE49-F238E27FC236}">
                    <a16:creationId xmlns:a16="http://schemas.microsoft.com/office/drawing/2014/main" id="{2E918094-4E14-36B6-C53F-67F24FE6AFA7}"/>
                  </a:ext>
                </a:extLst>
              </p:cNvPr>
              <p:cNvSpPr/>
              <p:nvPr>
                <p:custDataLst>
                  <p:tags r:id="rId146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60" name="矩形 359">
                <a:extLst>
                  <a:ext uri="{FF2B5EF4-FFF2-40B4-BE49-F238E27FC236}">
                    <a16:creationId xmlns:a16="http://schemas.microsoft.com/office/drawing/2014/main" id="{8CFAF4FB-3EAC-F789-10BE-479B2FEC6F66}"/>
                  </a:ext>
                </a:extLst>
              </p:cNvPr>
              <p:cNvSpPr/>
              <p:nvPr>
                <p:custDataLst>
                  <p:tags r:id="rId147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61" name="矩形 360">
                <a:extLst>
                  <a:ext uri="{FF2B5EF4-FFF2-40B4-BE49-F238E27FC236}">
                    <a16:creationId xmlns:a16="http://schemas.microsoft.com/office/drawing/2014/main" id="{33A16C9E-F206-9B97-EF68-DE7A1C99382D}"/>
                  </a:ext>
                </a:extLst>
              </p:cNvPr>
              <p:cNvSpPr/>
              <p:nvPr>
                <p:custDataLst>
                  <p:tags r:id="rId148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62" name="椭圆 361">
                <a:extLst>
                  <a:ext uri="{FF2B5EF4-FFF2-40B4-BE49-F238E27FC236}">
                    <a16:creationId xmlns:a16="http://schemas.microsoft.com/office/drawing/2014/main" id="{C8352904-EB6B-373D-77EB-8FE3DAB16575}"/>
                  </a:ext>
                </a:extLst>
              </p:cNvPr>
              <p:cNvSpPr/>
              <p:nvPr>
                <p:custDataLst>
                  <p:tags r:id="rId149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19050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8" name="组合 197">
              <a:extLst>
                <a:ext uri="{FF2B5EF4-FFF2-40B4-BE49-F238E27FC236}">
                  <a16:creationId xmlns:a16="http://schemas.microsoft.com/office/drawing/2014/main" id="{1E4F98E4-93CB-4B14-1136-049B3ABAE01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7728" y="4528"/>
              <a:ext cx="281" cy="444"/>
              <a:chOff x="3962" y="4611"/>
              <a:chExt cx="1522" cy="2404"/>
            </a:xfrm>
            <a:solidFill>
              <a:schemeClr val="bg1"/>
            </a:solidFill>
          </p:grpSpPr>
          <p:sp>
            <p:nvSpPr>
              <p:cNvPr id="351" name="同侧圆角矩形 350">
                <a:extLst>
                  <a:ext uri="{FF2B5EF4-FFF2-40B4-BE49-F238E27FC236}">
                    <a16:creationId xmlns:a16="http://schemas.microsoft.com/office/drawing/2014/main" id="{C1CD8FD7-1837-D622-64DC-49F7F5D19A63}"/>
                  </a:ext>
                </a:extLst>
              </p:cNvPr>
              <p:cNvSpPr/>
              <p:nvPr>
                <p:custDataLst>
                  <p:tags r:id="rId138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52" name="矩形 351">
                <a:extLst>
                  <a:ext uri="{FF2B5EF4-FFF2-40B4-BE49-F238E27FC236}">
                    <a16:creationId xmlns:a16="http://schemas.microsoft.com/office/drawing/2014/main" id="{7BE917FB-C880-1F09-50D8-DC5743E3155B}"/>
                  </a:ext>
                </a:extLst>
              </p:cNvPr>
              <p:cNvSpPr/>
              <p:nvPr>
                <p:custDataLst>
                  <p:tags r:id="rId139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53" name="矩形 352">
                <a:extLst>
                  <a:ext uri="{FF2B5EF4-FFF2-40B4-BE49-F238E27FC236}">
                    <a16:creationId xmlns:a16="http://schemas.microsoft.com/office/drawing/2014/main" id="{122C991E-29F3-1AB3-5312-82FFCEC3BAFB}"/>
                  </a:ext>
                </a:extLst>
              </p:cNvPr>
              <p:cNvSpPr/>
              <p:nvPr>
                <p:custDataLst>
                  <p:tags r:id="rId140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54" name="矩形 353">
                <a:extLst>
                  <a:ext uri="{FF2B5EF4-FFF2-40B4-BE49-F238E27FC236}">
                    <a16:creationId xmlns:a16="http://schemas.microsoft.com/office/drawing/2014/main" id="{4FCAFE67-03A6-FF0E-499B-CA6C016ECD58}"/>
                  </a:ext>
                </a:extLst>
              </p:cNvPr>
              <p:cNvSpPr/>
              <p:nvPr>
                <p:custDataLst>
                  <p:tags r:id="rId141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55" name="矩形 354">
                <a:extLst>
                  <a:ext uri="{FF2B5EF4-FFF2-40B4-BE49-F238E27FC236}">
                    <a16:creationId xmlns:a16="http://schemas.microsoft.com/office/drawing/2014/main" id="{CFB24CDA-6537-4B0C-2CC8-0067D58A777F}"/>
                  </a:ext>
                </a:extLst>
              </p:cNvPr>
              <p:cNvSpPr/>
              <p:nvPr>
                <p:custDataLst>
                  <p:tags r:id="rId142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56" name="椭圆 355">
                <a:extLst>
                  <a:ext uri="{FF2B5EF4-FFF2-40B4-BE49-F238E27FC236}">
                    <a16:creationId xmlns:a16="http://schemas.microsoft.com/office/drawing/2014/main" id="{40CE6709-EF56-DCB4-F404-2DC2EAA290D2}"/>
                  </a:ext>
                </a:extLst>
              </p:cNvPr>
              <p:cNvSpPr/>
              <p:nvPr>
                <p:custDataLst>
                  <p:tags r:id="rId143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19050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9" name="组合 198">
              <a:extLst>
                <a:ext uri="{FF2B5EF4-FFF2-40B4-BE49-F238E27FC236}">
                  <a16:creationId xmlns:a16="http://schemas.microsoft.com/office/drawing/2014/main" id="{A29BC236-7BA1-7B0E-8DCF-71AC4074A08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7041" y="5187"/>
              <a:ext cx="281" cy="444"/>
              <a:chOff x="3962" y="4611"/>
              <a:chExt cx="1522" cy="2404"/>
            </a:xfrm>
            <a:solidFill>
              <a:schemeClr val="bg1"/>
            </a:solidFill>
          </p:grpSpPr>
          <p:sp>
            <p:nvSpPr>
              <p:cNvPr id="345" name="同侧圆角矩形 344">
                <a:extLst>
                  <a:ext uri="{FF2B5EF4-FFF2-40B4-BE49-F238E27FC236}">
                    <a16:creationId xmlns:a16="http://schemas.microsoft.com/office/drawing/2014/main" id="{919B6DB6-3B85-42CD-CE99-F0C38EA877DA}"/>
                  </a:ext>
                </a:extLst>
              </p:cNvPr>
              <p:cNvSpPr/>
              <p:nvPr>
                <p:custDataLst>
                  <p:tags r:id="rId132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6" name="矩形 345">
                <a:extLst>
                  <a:ext uri="{FF2B5EF4-FFF2-40B4-BE49-F238E27FC236}">
                    <a16:creationId xmlns:a16="http://schemas.microsoft.com/office/drawing/2014/main" id="{2BFDFC35-4C7C-C120-84DA-5F0501A98073}"/>
                  </a:ext>
                </a:extLst>
              </p:cNvPr>
              <p:cNvSpPr/>
              <p:nvPr>
                <p:custDataLst>
                  <p:tags r:id="rId133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7" name="矩形 346">
                <a:extLst>
                  <a:ext uri="{FF2B5EF4-FFF2-40B4-BE49-F238E27FC236}">
                    <a16:creationId xmlns:a16="http://schemas.microsoft.com/office/drawing/2014/main" id="{5D7785AB-012F-379E-7B53-E4B6C365323D}"/>
                  </a:ext>
                </a:extLst>
              </p:cNvPr>
              <p:cNvSpPr/>
              <p:nvPr>
                <p:custDataLst>
                  <p:tags r:id="rId134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8" name="矩形 347">
                <a:extLst>
                  <a:ext uri="{FF2B5EF4-FFF2-40B4-BE49-F238E27FC236}">
                    <a16:creationId xmlns:a16="http://schemas.microsoft.com/office/drawing/2014/main" id="{E25A793B-CF15-9865-8354-9B5E5C9D1DB4}"/>
                  </a:ext>
                </a:extLst>
              </p:cNvPr>
              <p:cNvSpPr/>
              <p:nvPr>
                <p:custDataLst>
                  <p:tags r:id="rId135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9" name="矩形 348">
                <a:extLst>
                  <a:ext uri="{FF2B5EF4-FFF2-40B4-BE49-F238E27FC236}">
                    <a16:creationId xmlns:a16="http://schemas.microsoft.com/office/drawing/2014/main" id="{AE5ABCBB-39F7-6654-6C74-0CCED59AE669}"/>
                  </a:ext>
                </a:extLst>
              </p:cNvPr>
              <p:cNvSpPr/>
              <p:nvPr>
                <p:custDataLst>
                  <p:tags r:id="rId136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50" name="椭圆 349">
                <a:extLst>
                  <a:ext uri="{FF2B5EF4-FFF2-40B4-BE49-F238E27FC236}">
                    <a16:creationId xmlns:a16="http://schemas.microsoft.com/office/drawing/2014/main" id="{4606B988-0C26-773B-EE5E-EE7802E0E35F}"/>
                  </a:ext>
                </a:extLst>
              </p:cNvPr>
              <p:cNvSpPr/>
              <p:nvPr>
                <p:custDataLst>
                  <p:tags r:id="rId137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19050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0" name="组合 199">
              <a:extLst>
                <a:ext uri="{FF2B5EF4-FFF2-40B4-BE49-F238E27FC236}">
                  <a16:creationId xmlns:a16="http://schemas.microsoft.com/office/drawing/2014/main" id="{B589C0AB-E6E6-2381-A950-3D5BBA87554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7728" y="5186"/>
              <a:ext cx="281" cy="444"/>
              <a:chOff x="3962" y="4611"/>
              <a:chExt cx="1522" cy="2404"/>
            </a:xfrm>
            <a:solidFill>
              <a:schemeClr val="bg1"/>
            </a:solidFill>
          </p:grpSpPr>
          <p:sp>
            <p:nvSpPr>
              <p:cNvPr id="339" name="同侧圆角矩形 338">
                <a:extLst>
                  <a:ext uri="{FF2B5EF4-FFF2-40B4-BE49-F238E27FC236}">
                    <a16:creationId xmlns:a16="http://schemas.microsoft.com/office/drawing/2014/main" id="{1A1F8E81-A7FE-8ECF-4D11-2B61146B4BA6}"/>
                  </a:ext>
                </a:extLst>
              </p:cNvPr>
              <p:cNvSpPr/>
              <p:nvPr>
                <p:custDataLst>
                  <p:tags r:id="rId126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0" name="矩形 339">
                <a:extLst>
                  <a:ext uri="{FF2B5EF4-FFF2-40B4-BE49-F238E27FC236}">
                    <a16:creationId xmlns:a16="http://schemas.microsoft.com/office/drawing/2014/main" id="{6C9B77DB-9BB5-5667-00BF-553C3983048D}"/>
                  </a:ext>
                </a:extLst>
              </p:cNvPr>
              <p:cNvSpPr/>
              <p:nvPr>
                <p:custDataLst>
                  <p:tags r:id="rId127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1" name="矩形 340">
                <a:extLst>
                  <a:ext uri="{FF2B5EF4-FFF2-40B4-BE49-F238E27FC236}">
                    <a16:creationId xmlns:a16="http://schemas.microsoft.com/office/drawing/2014/main" id="{A34D299B-6A8C-198D-87EC-F2D0A64980DE}"/>
                  </a:ext>
                </a:extLst>
              </p:cNvPr>
              <p:cNvSpPr/>
              <p:nvPr>
                <p:custDataLst>
                  <p:tags r:id="rId128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2" name="矩形 341">
                <a:extLst>
                  <a:ext uri="{FF2B5EF4-FFF2-40B4-BE49-F238E27FC236}">
                    <a16:creationId xmlns:a16="http://schemas.microsoft.com/office/drawing/2014/main" id="{BB5BD93D-E0F2-9B3A-9C1F-A06D0239B499}"/>
                  </a:ext>
                </a:extLst>
              </p:cNvPr>
              <p:cNvSpPr/>
              <p:nvPr>
                <p:custDataLst>
                  <p:tags r:id="rId129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3" name="矩形 342">
                <a:extLst>
                  <a:ext uri="{FF2B5EF4-FFF2-40B4-BE49-F238E27FC236}">
                    <a16:creationId xmlns:a16="http://schemas.microsoft.com/office/drawing/2014/main" id="{58206E79-FD2D-B3E8-5B93-09EB96F0EE2E}"/>
                  </a:ext>
                </a:extLst>
              </p:cNvPr>
              <p:cNvSpPr/>
              <p:nvPr>
                <p:custDataLst>
                  <p:tags r:id="rId130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4" name="椭圆 343">
                <a:extLst>
                  <a:ext uri="{FF2B5EF4-FFF2-40B4-BE49-F238E27FC236}">
                    <a16:creationId xmlns:a16="http://schemas.microsoft.com/office/drawing/2014/main" id="{97DB5A64-CFC5-A5E1-F7CB-1F4F2032FA32}"/>
                  </a:ext>
                </a:extLst>
              </p:cNvPr>
              <p:cNvSpPr/>
              <p:nvPr>
                <p:custDataLst>
                  <p:tags r:id="rId131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19050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1" name="组合 200">
              <a:extLst>
                <a:ext uri="{FF2B5EF4-FFF2-40B4-BE49-F238E27FC236}">
                  <a16:creationId xmlns:a16="http://schemas.microsoft.com/office/drawing/2014/main" id="{B46786CD-0B01-755F-082D-B0FB632CF4E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7041" y="5840"/>
              <a:ext cx="281" cy="444"/>
              <a:chOff x="3962" y="4611"/>
              <a:chExt cx="1522" cy="2404"/>
            </a:xfrm>
            <a:solidFill>
              <a:schemeClr val="bg1"/>
            </a:solidFill>
          </p:grpSpPr>
          <p:sp>
            <p:nvSpPr>
              <p:cNvPr id="333" name="同侧圆角矩形 332">
                <a:extLst>
                  <a:ext uri="{FF2B5EF4-FFF2-40B4-BE49-F238E27FC236}">
                    <a16:creationId xmlns:a16="http://schemas.microsoft.com/office/drawing/2014/main" id="{EAB17931-9CD7-A001-733D-52D1854A708A}"/>
                  </a:ext>
                </a:extLst>
              </p:cNvPr>
              <p:cNvSpPr/>
              <p:nvPr>
                <p:custDataLst>
                  <p:tags r:id="rId120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4" name="矩形 333">
                <a:extLst>
                  <a:ext uri="{FF2B5EF4-FFF2-40B4-BE49-F238E27FC236}">
                    <a16:creationId xmlns:a16="http://schemas.microsoft.com/office/drawing/2014/main" id="{20E4CA22-3EC3-B977-B2D3-290566829DA1}"/>
                  </a:ext>
                </a:extLst>
              </p:cNvPr>
              <p:cNvSpPr/>
              <p:nvPr>
                <p:custDataLst>
                  <p:tags r:id="rId121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5" name="矩形 334">
                <a:extLst>
                  <a:ext uri="{FF2B5EF4-FFF2-40B4-BE49-F238E27FC236}">
                    <a16:creationId xmlns:a16="http://schemas.microsoft.com/office/drawing/2014/main" id="{CC7AD7CF-18E6-A582-E2D7-C8A5E44CCD73}"/>
                  </a:ext>
                </a:extLst>
              </p:cNvPr>
              <p:cNvSpPr/>
              <p:nvPr>
                <p:custDataLst>
                  <p:tags r:id="rId122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6" name="矩形 335">
                <a:extLst>
                  <a:ext uri="{FF2B5EF4-FFF2-40B4-BE49-F238E27FC236}">
                    <a16:creationId xmlns:a16="http://schemas.microsoft.com/office/drawing/2014/main" id="{A08A7D91-98A2-5E4E-9E79-51A88489D01A}"/>
                  </a:ext>
                </a:extLst>
              </p:cNvPr>
              <p:cNvSpPr/>
              <p:nvPr>
                <p:custDataLst>
                  <p:tags r:id="rId123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7" name="矩形 336">
                <a:extLst>
                  <a:ext uri="{FF2B5EF4-FFF2-40B4-BE49-F238E27FC236}">
                    <a16:creationId xmlns:a16="http://schemas.microsoft.com/office/drawing/2014/main" id="{590F8323-A49A-CDC3-744A-C639628F9CDB}"/>
                  </a:ext>
                </a:extLst>
              </p:cNvPr>
              <p:cNvSpPr/>
              <p:nvPr>
                <p:custDataLst>
                  <p:tags r:id="rId124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8" name="椭圆 337">
                <a:extLst>
                  <a:ext uri="{FF2B5EF4-FFF2-40B4-BE49-F238E27FC236}">
                    <a16:creationId xmlns:a16="http://schemas.microsoft.com/office/drawing/2014/main" id="{82743945-DA87-C745-88B9-AE75E493504C}"/>
                  </a:ext>
                </a:extLst>
              </p:cNvPr>
              <p:cNvSpPr/>
              <p:nvPr>
                <p:custDataLst>
                  <p:tags r:id="rId125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19050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2" name="组合 201">
              <a:extLst>
                <a:ext uri="{FF2B5EF4-FFF2-40B4-BE49-F238E27FC236}">
                  <a16:creationId xmlns:a16="http://schemas.microsoft.com/office/drawing/2014/main" id="{C7543456-4F8A-4891-E655-2DB84427C0F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7728" y="5839"/>
              <a:ext cx="281" cy="444"/>
              <a:chOff x="3962" y="4611"/>
              <a:chExt cx="1522" cy="2404"/>
            </a:xfrm>
            <a:solidFill>
              <a:schemeClr val="bg1"/>
            </a:solidFill>
          </p:grpSpPr>
          <p:sp>
            <p:nvSpPr>
              <p:cNvPr id="327" name="同侧圆角矩形 326">
                <a:extLst>
                  <a:ext uri="{FF2B5EF4-FFF2-40B4-BE49-F238E27FC236}">
                    <a16:creationId xmlns:a16="http://schemas.microsoft.com/office/drawing/2014/main" id="{EC605AE0-C3BE-7D9C-CC9B-1BFDEC06F5B3}"/>
                  </a:ext>
                </a:extLst>
              </p:cNvPr>
              <p:cNvSpPr/>
              <p:nvPr>
                <p:custDataLst>
                  <p:tags r:id="rId114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8" name="矩形 327">
                <a:extLst>
                  <a:ext uri="{FF2B5EF4-FFF2-40B4-BE49-F238E27FC236}">
                    <a16:creationId xmlns:a16="http://schemas.microsoft.com/office/drawing/2014/main" id="{B38805CE-70EF-AAA2-0C55-74EA7BD37CBA}"/>
                  </a:ext>
                </a:extLst>
              </p:cNvPr>
              <p:cNvSpPr/>
              <p:nvPr>
                <p:custDataLst>
                  <p:tags r:id="rId115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9" name="矩形 328">
                <a:extLst>
                  <a:ext uri="{FF2B5EF4-FFF2-40B4-BE49-F238E27FC236}">
                    <a16:creationId xmlns:a16="http://schemas.microsoft.com/office/drawing/2014/main" id="{795734CA-DF26-0887-04CB-1CD8AB60AB95}"/>
                  </a:ext>
                </a:extLst>
              </p:cNvPr>
              <p:cNvSpPr/>
              <p:nvPr>
                <p:custDataLst>
                  <p:tags r:id="rId116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0" name="矩形 329">
                <a:extLst>
                  <a:ext uri="{FF2B5EF4-FFF2-40B4-BE49-F238E27FC236}">
                    <a16:creationId xmlns:a16="http://schemas.microsoft.com/office/drawing/2014/main" id="{18A60101-C884-2768-5DC8-E3D8C326A303}"/>
                  </a:ext>
                </a:extLst>
              </p:cNvPr>
              <p:cNvSpPr/>
              <p:nvPr>
                <p:custDataLst>
                  <p:tags r:id="rId117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1" name="矩形 330">
                <a:extLst>
                  <a:ext uri="{FF2B5EF4-FFF2-40B4-BE49-F238E27FC236}">
                    <a16:creationId xmlns:a16="http://schemas.microsoft.com/office/drawing/2014/main" id="{A1843AF1-AB3C-22D6-219E-201867033449}"/>
                  </a:ext>
                </a:extLst>
              </p:cNvPr>
              <p:cNvSpPr/>
              <p:nvPr>
                <p:custDataLst>
                  <p:tags r:id="rId118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2" name="椭圆 331">
                <a:extLst>
                  <a:ext uri="{FF2B5EF4-FFF2-40B4-BE49-F238E27FC236}">
                    <a16:creationId xmlns:a16="http://schemas.microsoft.com/office/drawing/2014/main" id="{C8EB004F-CDA7-265F-621E-B2379E8DE685}"/>
                  </a:ext>
                </a:extLst>
              </p:cNvPr>
              <p:cNvSpPr/>
              <p:nvPr>
                <p:custDataLst>
                  <p:tags r:id="rId119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19050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203" name="直接连接符 675">
              <a:extLst>
                <a:ext uri="{FF2B5EF4-FFF2-40B4-BE49-F238E27FC236}">
                  <a16:creationId xmlns:a16="http://schemas.microsoft.com/office/drawing/2014/main" id="{17B4B44E-0DF0-2EB6-7839-D489948B25FC}"/>
                </a:ext>
              </a:extLst>
            </p:cNvPr>
            <p:cNvCxnSpPr/>
            <p:nvPr>
              <p:custDataLst>
                <p:tags r:id="rId5"/>
              </p:custDataLst>
            </p:nvPr>
          </p:nvCxnSpPr>
          <p:spPr>
            <a:xfrm flipV="1">
              <a:off x="17322" y="4765"/>
              <a:ext cx="406" cy="0"/>
            </a:xfrm>
            <a:prstGeom prst="line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04" name="直接连接符 676">
              <a:extLst>
                <a:ext uri="{FF2B5EF4-FFF2-40B4-BE49-F238E27FC236}">
                  <a16:creationId xmlns:a16="http://schemas.microsoft.com/office/drawing/2014/main" id="{4608DB13-A5D6-D2D0-F0FB-DD9D17633B6A}"/>
                </a:ext>
              </a:extLst>
            </p:cNvPr>
            <p:cNvCxnSpPr/>
            <p:nvPr>
              <p:custDataLst>
                <p:tags r:id="rId6"/>
              </p:custDataLst>
            </p:nvPr>
          </p:nvCxnSpPr>
          <p:spPr>
            <a:xfrm flipV="1">
              <a:off x="17322" y="5422"/>
              <a:ext cx="406" cy="0"/>
            </a:xfrm>
            <a:prstGeom prst="line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05" name="直接连接符 677">
              <a:extLst>
                <a:ext uri="{FF2B5EF4-FFF2-40B4-BE49-F238E27FC236}">
                  <a16:creationId xmlns:a16="http://schemas.microsoft.com/office/drawing/2014/main" id="{03F3E6F1-025B-05DC-6038-5591FECCF477}"/>
                </a:ext>
              </a:extLst>
            </p:cNvPr>
            <p:cNvCxnSpPr/>
            <p:nvPr>
              <p:custDataLst>
                <p:tags r:id="rId7"/>
              </p:custDataLst>
            </p:nvPr>
          </p:nvCxnSpPr>
          <p:spPr>
            <a:xfrm flipV="1">
              <a:off x="17322" y="6075"/>
              <a:ext cx="406" cy="0"/>
            </a:xfrm>
            <a:prstGeom prst="line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06" name="直接连接符 678">
              <a:extLst>
                <a:ext uri="{FF2B5EF4-FFF2-40B4-BE49-F238E27FC236}">
                  <a16:creationId xmlns:a16="http://schemas.microsoft.com/office/drawing/2014/main" id="{115BE515-106A-3CE9-0A01-2285A6D2D848}"/>
                </a:ext>
              </a:extLst>
            </p:cNvPr>
            <p:cNvCxnSpPr/>
            <p:nvPr>
              <p:custDataLst>
                <p:tags r:id="rId8"/>
              </p:custDataLst>
            </p:nvPr>
          </p:nvCxnSpPr>
          <p:spPr>
            <a:xfrm>
              <a:off x="17182" y="4972"/>
              <a:ext cx="0" cy="201"/>
            </a:xfrm>
            <a:prstGeom prst="line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07" name="直接连接符 679">
              <a:extLst>
                <a:ext uri="{FF2B5EF4-FFF2-40B4-BE49-F238E27FC236}">
                  <a16:creationId xmlns:a16="http://schemas.microsoft.com/office/drawing/2014/main" id="{D92E298A-64C0-15EF-7B27-141C13BB53D7}"/>
                </a:ext>
              </a:extLst>
            </p:cNvPr>
            <p:cNvCxnSpPr/>
            <p:nvPr>
              <p:custDataLst>
                <p:tags r:id="rId9"/>
              </p:custDataLst>
            </p:nvPr>
          </p:nvCxnSpPr>
          <p:spPr>
            <a:xfrm>
              <a:off x="17869" y="4985"/>
              <a:ext cx="0" cy="201"/>
            </a:xfrm>
            <a:prstGeom prst="line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08" name="直接连接符 680">
              <a:extLst>
                <a:ext uri="{FF2B5EF4-FFF2-40B4-BE49-F238E27FC236}">
                  <a16:creationId xmlns:a16="http://schemas.microsoft.com/office/drawing/2014/main" id="{CA4B303D-A9C6-027F-5CE5-59D58FBA4C5F}"/>
                </a:ext>
              </a:extLst>
            </p:cNvPr>
            <p:cNvCxnSpPr/>
            <p:nvPr>
              <p:custDataLst>
                <p:tags r:id="rId10"/>
              </p:custDataLst>
            </p:nvPr>
          </p:nvCxnSpPr>
          <p:spPr>
            <a:xfrm>
              <a:off x="17182" y="5630"/>
              <a:ext cx="0" cy="201"/>
            </a:xfrm>
            <a:prstGeom prst="line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09" name="直接连接符 681">
              <a:extLst>
                <a:ext uri="{FF2B5EF4-FFF2-40B4-BE49-F238E27FC236}">
                  <a16:creationId xmlns:a16="http://schemas.microsoft.com/office/drawing/2014/main" id="{C31FF781-FF92-A2BF-0EDB-73FCC6DC1B9A}"/>
                </a:ext>
              </a:extLst>
            </p:cNvPr>
            <p:cNvCxnSpPr/>
            <p:nvPr>
              <p:custDataLst>
                <p:tags r:id="rId11"/>
              </p:custDataLst>
            </p:nvPr>
          </p:nvCxnSpPr>
          <p:spPr>
            <a:xfrm>
              <a:off x="17869" y="5640"/>
              <a:ext cx="0" cy="201"/>
            </a:xfrm>
            <a:prstGeom prst="line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grpSp>
          <p:nvGrpSpPr>
            <p:cNvPr id="210" name="组合 209">
              <a:extLst>
                <a:ext uri="{FF2B5EF4-FFF2-40B4-BE49-F238E27FC236}">
                  <a16:creationId xmlns:a16="http://schemas.microsoft.com/office/drawing/2014/main" id="{D97523CF-2A39-1B38-D57E-DC45D276943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7041" y="6490"/>
              <a:ext cx="281" cy="444"/>
              <a:chOff x="3962" y="4611"/>
              <a:chExt cx="1522" cy="2404"/>
            </a:xfrm>
            <a:solidFill>
              <a:schemeClr val="bg1"/>
            </a:solidFill>
          </p:grpSpPr>
          <p:sp>
            <p:nvSpPr>
              <p:cNvPr id="321" name="同侧圆角矩形 320">
                <a:extLst>
                  <a:ext uri="{FF2B5EF4-FFF2-40B4-BE49-F238E27FC236}">
                    <a16:creationId xmlns:a16="http://schemas.microsoft.com/office/drawing/2014/main" id="{2538D3BA-E100-ED77-307F-2698E947F5C9}"/>
                  </a:ext>
                </a:extLst>
              </p:cNvPr>
              <p:cNvSpPr/>
              <p:nvPr>
                <p:custDataLst>
                  <p:tags r:id="rId108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2" name="矩形 321">
                <a:extLst>
                  <a:ext uri="{FF2B5EF4-FFF2-40B4-BE49-F238E27FC236}">
                    <a16:creationId xmlns:a16="http://schemas.microsoft.com/office/drawing/2014/main" id="{5DFD2BE0-9059-A809-1C48-D44BEC4C2F53}"/>
                  </a:ext>
                </a:extLst>
              </p:cNvPr>
              <p:cNvSpPr/>
              <p:nvPr>
                <p:custDataLst>
                  <p:tags r:id="rId109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3" name="矩形 322">
                <a:extLst>
                  <a:ext uri="{FF2B5EF4-FFF2-40B4-BE49-F238E27FC236}">
                    <a16:creationId xmlns:a16="http://schemas.microsoft.com/office/drawing/2014/main" id="{FE66E892-356D-54E7-C959-85C7728D67BE}"/>
                  </a:ext>
                </a:extLst>
              </p:cNvPr>
              <p:cNvSpPr/>
              <p:nvPr>
                <p:custDataLst>
                  <p:tags r:id="rId110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4" name="矩形 323">
                <a:extLst>
                  <a:ext uri="{FF2B5EF4-FFF2-40B4-BE49-F238E27FC236}">
                    <a16:creationId xmlns:a16="http://schemas.microsoft.com/office/drawing/2014/main" id="{EC91420F-57C6-B32D-C9F9-D79E72C370BA}"/>
                  </a:ext>
                </a:extLst>
              </p:cNvPr>
              <p:cNvSpPr/>
              <p:nvPr>
                <p:custDataLst>
                  <p:tags r:id="rId111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5" name="矩形 324">
                <a:extLst>
                  <a:ext uri="{FF2B5EF4-FFF2-40B4-BE49-F238E27FC236}">
                    <a16:creationId xmlns:a16="http://schemas.microsoft.com/office/drawing/2014/main" id="{E7F28793-B39A-27D8-1426-0C5C60FF6348}"/>
                  </a:ext>
                </a:extLst>
              </p:cNvPr>
              <p:cNvSpPr/>
              <p:nvPr>
                <p:custDataLst>
                  <p:tags r:id="rId112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6" name="椭圆 325">
                <a:extLst>
                  <a:ext uri="{FF2B5EF4-FFF2-40B4-BE49-F238E27FC236}">
                    <a16:creationId xmlns:a16="http://schemas.microsoft.com/office/drawing/2014/main" id="{D5E7C585-8A8C-0D3F-A2D5-E3013B5EAC26}"/>
                  </a:ext>
                </a:extLst>
              </p:cNvPr>
              <p:cNvSpPr/>
              <p:nvPr>
                <p:custDataLst>
                  <p:tags r:id="rId113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19050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1" name="组合 210">
              <a:extLst>
                <a:ext uri="{FF2B5EF4-FFF2-40B4-BE49-F238E27FC236}">
                  <a16:creationId xmlns:a16="http://schemas.microsoft.com/office/drawing/2014/main" id="{5ECE58BF-6633-BB6A-05CD-691FBDF6AEF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7728" y="6490"/>
              <a:ext cx="281" cy="444"/>
              <a:chOff x="3962" y="4611"/>
              <a:chExt cx="1522" cy="2404"/>
            </a:xfrm>
            <a:solidFill>
              <a:schemeClr val="bg1"/>
            </a:solidFill>
          </p:grpSpPr>
          <p:sp>
            <p:nvSpPr>
              <p:cNvPr id="315" name="同侧圆角矩形 314">
                <a:extLst>
                  <a:ext uri="{FF2B5EF4-FFF2-40B4-BE49-F238E27FC236}">
                    <a16:creationId xmlns:a16="http://schemas.microsoft.com/office/drawing/2014/main" id="{63497951-F18B-E4BD-0190-CEF91ED1AE7E}"/>
                  </a:ext>
                </a:extLst>
              </p:cNvPr>
              <p:cNvSpPr/>
              <p:nvPr>
                <p:custDataLst>
                  <p:tags r:id="rId102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16" name="矩形 315">
                <a:extLst>
                  <a:ext uri="{FF2B5EF4-FFF2-40B4-BE49-F238E27FC236}">
                    <a16:creationId xmlns:a16="http://schemas.microsoft.com/office/drawing/2014/main" id="{E17CE98C-7652-7C9C-133C-7F8DA99AA02B}"/>
                  </a:ext>
                </a:extLst>
              </p:cNvPr>
              <p:cNvSpPr/>
              <p:nvPr>
                <p:custDataLst>
                  <p:tags r:id="rId103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17" name="矩形 316">
                <a:extLst>
                  <a:ext uri="{FF2B5EF4-FFF2-40B4-BE49-F238E27FC236}">
                    <a16:creationId xmlns:a16="http://schemas.microsoft.com/office/drawing/2014/main" id="{2BD0D7D4-93CD-4E56-495D-C9B25DA1CD2C}"/>
                  </a:ext>
                </a:extLst>
              </p:cNvPr>
              <p:cNvSpPr/>
              <p:nvPr>
                <p:custDataLst>
                  <p:tags r:id="rId104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18" name="矩形 317">
                <a:extLst>
                  <a:ext uri="{FF2B5EF4-FFF2-40B4-BE49-F238E27FC236}">
                    <a16:creationId xmlns:a16="http://schemas.microsoft.com/office/drawing/2014/main" id="{F339664C-80D1-E053-F920-008D921EC607}"/>
                  </a:ext>
                </a:extLst>
              </p:cNvPr>
              <p:cNvSpPr/>
              <p:nvPr>
                <p:custDataLst>
                  <p:tags r:id="rId105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19" name="矩形 318">
                <a:extLst>
                  <a:ext uri="{FF2B5EF4-FFF2-40B4-BE49-F238E27FC236}">
                    <a16:creationId xmlns:a16="http://schemas.microsoft.com/office/drawing/2014/main" id="{D2810708-7EF0-0615-7F0E-65CFCE008BF9}"/>
                  </a:ext>
                </a:extLst>
              </p:cNvPr>
              <p:cNvSpPr/>
              <p:nvPr>
                <p:custDataLst>
                  <p:tags r:id="rId106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0" name="椭圆 319">
                <a:extLst>
                  <a:ext uri="{FF2B5EF4-FFF2-40B4-BE49-F238E27FC236}">
                    <a16:creationId xmlns:a16="http://schemas.microsoft.com/office/drawing/2014/main" id="{BEBF436E-2C98-B024-44ED-B599099DB956}"/>
                  </a:ext>
                </a:extLst>
              </p:cNvPr>
              <p:cNvSpPr/>
              <p:nvPr>
                <p:custDataLst>
                  <p:tags r:id="rId107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19050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212" name="直接连接符 696">
              <a:extLst>
                <a:ext uri="{FF2B5EF4-FFF2-40B4-BE49-F238E27FC236}">
                  <a16:creationId xmlns:a16="http://schemas.microsoft.com/office/drawing/2014/main" id="{BCF303F5-6ED8-B8F5-BB78-7E1D004E54DC}"/>
                </a:ext>
              </a:extLst>
            </p:cNvPr>
            <p:cNvCxnSpPr/>
            <p:nvPr>
              <p:custDataLst>
                <p:tags r:id="rId12"/>
              </p:custDataLst>
            </p:nvPr>
          </p:nvCxnSpPr>
          <p:spPr>
            <a:xfrm flipV="1">
              <a:off x="17322" y="6725"/>
              <a:ext cx="406" cy="0"/>
            </a:xfrm>
            <a:prstGeom prst="line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13" name="直接连接符 697">
              <a:extLst>
                <a:ext uri="{FF2B5EF4-FFF2-40B4-BE49-F238E27FC236}">
                  <a16:creationId xmlns:a16="http://schemas.microsoft.com/office/drawing/2014/main" id="{835C0CF6-6B18-6AB9-0B0D-30959C5CD2D0}"/>
                </a:ext>
              </a:extLst>
            </p:cNvPr>
            <p:cNvCxnSpPr/>
            <p:nvPr>
              <p:custDataLst>
                <p:tags r:id="rId13"/>
              </p:custDataLst>
            </p:nvPr>
          </p:nvCxnSpPr>
          <p:spPr>
            <a:xfrm>
              <a:off x="17182" y="6281"/>
              <a:ext cx="0" cy="201"/>
            </a:xfrm>
            <a:prstGeom prst="line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14" name="直接连接符 698">
              <a:extLst>
                <a:ext uri="{FF2B5EF4-FFF2-40B4-BE49-F238E27FC236}">
                  <a16:creationId xmlns:a16="http://schemas.microsoft.com/office/drawing/2014/main" id="{228CE8BA-6DC2-F537-3BD5-99385F2A90AC}"/>
                </a:ext>
              </a:extLst>
            </p:cNvPr>
            <p:cNvCxnSpPr/>
            <p:nvPr>
              <p:custDataLst>
                <p:tags r:id="rId14"/>
              </p:custDataLst>
            </p:nvPr>
          </p:nvCxnSpPr>
          <p:spPr>
            <a:xfrm>
              <a:off x="17869" y="6289"/>
              <a:ext cx="0" cy="201"/>
            </a:xfrm>
            <a:prstGeom prst="line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grpSp>
          <p:nvGrpSpPr>
            <p:cNvPr id="215" name="组合 214">
              <a:extLst>
                <a:ext uri="{FF2B5EF4-FFF2-40B4-BE49-F238E27FC236}">
                  <a16:creationId xmlns:a16="http://schemas.microsoft.com/office/drawing/2014/main" id="{15EDD527-A882-386E-3D46-3DD50EDC5AB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6127" y="4893"/>
              <a:ext cx="281" cy="444"/>
              <a:chOff x="3962" y="4611"/>
              <a:chExt cx="1522" cy="2404"/>
            </a:xfrm>
            <a:solidFill>
              <a:schemeClr val="bg1"/>
            </a:solidFill>
          </p:grpSpPr>
          <p:sp>
            <p:nvSpPr>
              <p:cNvPr id="309" name="同侧圆角矩形 308">
                <a:extLst>
                  <a:ext uri="{FF2B5EF4-FFF2-40B4-BE49-F238E27FC236}">
                    <a16:creationId xmlns:a16="http://schemas.microsoft.com/office/drawing/2014/main" id="{A212B53F-AEC7-A7A0-03A7-08405E8DBB5E}"/>
                  </a:ext>
                </a:extLst>
              </p:cNvPr>
              <p:cNvSpPr/>
              <p:nvPr>
                <p:custDataLst>
                  <p:tags r:id="rId96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10" name="矩形 309">
                <a:extLst>
                  <a:ext uri="{FF2B5EF4-FFF2-40B4-BE49-F238E27FC236}">
                    <a16:creationId xmlns:a16="http://schemas.microsoft.com/office/drawing/2014/main" id="{BEADFD56-9F55-6882-09E4-F2611B090C91}"/>
                  </a:ext>
                </a:extLst>
              </p:cNvPr>
              <p:cNvSpPr/>
              <p:nvPr>
                <p:custDataLst>
                  <p:tags r:id="rId97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11" name="矩形 310">
                <a:extLst>
                  <a:ext uri="{FF2B5EF4-FFF2-40B4-BE49-F238E27FC236}">
                    <a16:creationId xmlns:a16="http://schemas.microsoft.com/office/drawing/2014/main" id="{D36C3217-E42E-9061-E971-4BE6080AAA49}"/>
                  </a:ext>
                </a:extLst>
              </p:cNvPr>
              <p:cNvSpPr/>
              <p:nvPr>
                <p:custDataLst>
                  <p:tags r:id="rId98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12" name="矩形 311">
                <a:extLst>
                  <a:ext uri="{FF2B5EF4-FFF2-40B4-BE49-F238E27FC236}">
                    <a16:creationId xmlns:a16="http://schemas.microsoft.com/office/drawing/2014/main" id="{99091F39-1700-6743-78FF-53CA4E8F9B82}"/>
                  </a:ext>
                </a:extLst>
              </p:cNvPr>
              <p:cNvSpPr/>
              <p:nvPr>
                <p:custDataLst>
                  <p:tags r:id="rId99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13" name="矩形 312">
                <a:extLst>
                  <a:ext uri="{FF2B5EF4-FFF2-40B4-BE49-F238E27FC236}">
                    <a16:creationId xmlns:a16="http://schemas.microsoft.com/office/drawing/2014/main" id="{601FEAFC-EC51-EA5D-D230-2610EAB6C411}"/>
                  </a:ext>
                </a:extLst>
              </p:cNvPr>
              <p:cNvSpPr/>
              <p:nvPr>
                <p:custDataLst>
                  <p:tags r:id="rId100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14" name="椭圆 313">
                <a:extLst>
                  <a:ext uri="{FF2B5EF4-FFF2-40B4-BE49-F238E27FC236}">
                    <a16:creationId xmlns:a16="http://schemas.microsoft.com/office/drawing/2014/main" id="{F2C50E58-BEF9-FCF7-E8EF-04A2A960BF5C}"/>
                  </a:ext>
                </a:extLst>
              </p:cNvPr>
              <p:cNvSpPr/>
              <p:nvPr>
                <p:custDataLst>
                  <p:tags r:id="rId101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19050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6" name="组合 215">
              <a:extLst>
                <a:ext uri="{FF2B5EF4-FFF2-40B4-BE49-F238E27FC236}">
                  <a16:creationId xmlns:a16="http://schemas.microsoft.com/office/drawing/2014/main" id="{08288928-96EE-EBE7-6BBF-1C57A0F32B3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6814" y="4893"/>
              <a:ext cx="281" cy="444"/>
              <a:chOff x="3962" y="4611"/>
              <a:chExt cx="1522" cy="2404"/>
            </a:xfrm>
            <a:solidFill>
              <a:schemeClr val="bg1"/>
            </a:solidFill>
          </p:grpSpPr>
          <p:sp>
            <p:nvSpPr>
              <p:cNvPr id="303" name="同侧圆角矩形 302">
                <a:extLst>
                  <a:ext uri="{FF2B5EF4-FFF2-40B4-BE49-F238E27FC236}">
                    <a16:creationId xmlns:a16="http://schemas.microsoft.com/office/drawing/2014/main" id="{1B054853-3AD0-292F-5CD2-4C73E6484460}"/>
                  </a:ext>
                </a:extLst>
              </p:cNvPr>
              <p:cNvSpPr/>
              <p:nvPr>
                <p:custDataLst>
                  <p:tags r:id="rId90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04" name="矩形 303">
                <a:extLst>
                  <a:ext uri="{FF2B5EF4-FFF2-40B4-BE49-F238E27FC236}">
                    <a16:creationId xmlns:a16="http://schemas.microsoft.com/office/drawing/2014/main" id="{B0E44FC5-1347-91AE-0238-CC806D8EC125}"/>
                  </a:ext>
                </a:extLst>
              </p:cNvPr>
              <p:cNvSpPr/>
              <p:nvPr>
                <p:custDataLst>
                  <p:tags r:id="rId91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05" name="矩形 304">
                <a:extLst>
                  <a:ext uri="{FF2B5EF4-FFF2-40B4-BE49-F238E27FC236}">
                    <a16:creationId xmlns:a16="http://schemas.microsoft.com/office/drawing/2014/main" id="{ED2061F7-5D36-DC71-719F-826D51370C6C}"/>
                  </a:ext>
                </a:extLst>
              </p:cNvPr>
              <p:cNvSpPr/>
              <p:nvPr>
                <p:custDataLst>
                  <p:tags r:id="rId92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06" name="矩形 305">
                <a:extLst>
                  <a:ext uri="{FF2B5EF4-FFF2-40B4-BE49-F238E27FC236}">
                    <a16:creationId xmlns:a16="http://schemas.microsoft.com/office/drawing/2014/main" id="{ED857C7C-CE87-3E80-A751-E84C0AD34050}"/>
                  </a:ext>
                </a:extLst>
              </p:cNvPr>
              <p:cNvSpPr/>
              <p:nvPr>
                <p:custDataLst>
                  <p:tags r:id="rId93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07" name="矩形 306">
                <a:extLst>
                  <a:ext uri="{FF2B5EF4-FFF2-40B4-BE49-F238E27FC236}">
                    <a16:creationId xmlns:a16="http://schemas.microsoft.com/office/drawing/2014/main" id="{F20DC61A-75AA-71F5-60DB-88BB7F73CFD7}"/>
                  </a:ext>
                </a:extLst>
              </p:cNvPr>
              <p:cNvSpPr/>
              <p:nvPr>
                <p:custDataLst>
                  <p:tags r:id="rId94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08" name="椭圆 307">
                <a:extLst>
                  <a:ext uri="{FF2B5EF4-FFF2-40B4-BE49-F238E27FC236}">
                    <a16:creationId xmlns:a16="http://schemas.microsoft.com/office/drawing/2014/main" id="{040EAD45-9BEC-268C-6792-8C620C2A6D12}"/>
                  </a:ext>
                </a:extLst>
              </p:cNvPr>
              <p:cNvSpPr/>
              <p:nvPr>
                <p:custDataLst>
                  <p:tags r:id="rId95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19050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7" name="组合 216">
              <a:extLst>
                <a:ext uri="{FF2B5EF4-FFF2-40B4-BE49-F238E27FC236}">
                  <a16:creationId xmlns:a16="http://schemas.microsoft.com/office/drawing/2014/main" id="{4D4D572A-8BE0-712E-8CA6-4CEA846D93E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6127" y="5552"/>
              <a:ext cx="281" cy="444"/>
              <a:chOff x="3962" y="4611"/>
              <a:chExt cx="1522" cy="2404"/>
            </a:xfrm>
            <a:solidFill>
              <a:schemeClr val="bg1"/>
            </a:solidFill>
          </p:grpSpPr>
          <p:sp>
            <p:nvSpPr>
              <p:cNvPr id="297" name="同侧圆角矩形 296">
                <a:extLst>
                  <a:ext uri="{FF2B5EF4-FFF2-40B4-BE49-F238E27FC236}">
                    <a16:creationId xmlns:a16="http://schemas.microsoft.com/office/drawing/2014/main" id="{2D37970A-4246-AF53-E209-B355C4A5B26C}"/>
                  </a:ext>
                </a:extLst>
              </p:cNvPr>
              <p:cNvSpPr/>
              <p:nvPr>
                <p:custDataLst>
                  <p:tags r:id="rId84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8" name="矩形 297">
                <a:extLst>
                  <a:ext uri="{FF2B5EF4-FFF2-40B4-BE49-F238E27FC236}">
                    <a16:creationId xmlns:a16="http://schemas.microsoft.com/office/drawing/2014/main" id="{51F575CC-E89F-D634-72ED-B97EA0C07F12}"/>
                  </a:ext>
                </a:extLst>
              </p:cNvPr>
              <p:cNvSpPr/>
              <p:nvPr>
                <p:custDataLst>
                  <p:tags r:id="rId85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9" name="矩形 298">
                <a:extLst>
                  <a:ext uri="{FF2B5EF4-FFF2-40B4-BE49-F238E27FC236}">
                    <a16:creationId xmlns:a16="http://schemas.microsoft.com/office/drawing/2014/main" id="{E75EBA7A-1A49-5A33-D6D3-2D403F9F2036}"/>
                  </a:ext>
                </a:extLst>
              </p:cNvPr>
              <p:cNvSpPr/>
              <p:nvPr>
                <p:custDataLst>
                  <p:tags r:id="rId86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00" name="矩形 299">
                <a:extLst>
                  <a:ext uri="{FF2B5EF4-FFF2-40B4-BE49-F238E27FC236}">
                    <a16:creationId xmlns:a16="http://schemas.microsoft.com/office/drawing/2014/main" id="{F88C7451-81DA-CF89-24A0-A789274186B5}"/>
                  </a:ext>
                </a:extLst>
              </p:cNvPr>
              <p:cNvSpPr/>
              <p:nvPr>
                <p:custDataLst>
                  <p:tags r:id="rId87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01" name="矩形 300">
                <a:extLst>
                  <a:ext uri="{FF2B5EF4-FFF2-40B4-BE49-F238E27FC236}">
                    <a16:creationId xmlns:a16="http://schemas.microsoft.com/office/drawing/2014/main" id="{8BE7274F-44B5-D428-B692-6D9C7CF413D5}"/>
                  </a:ext>
                </a:extLst>
              </p:cNvPr>
              <p:cNvSpPr/>
              <p:nvPr>
                <p:custDataLst>
                  <p:tags r:id="rId88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02" name="椭圆 301">
                <a:extLst>
                  <a:ext uri="{FF2B5EF4-FFF2-40B4-BE49-F238E27FC236}">
                    <a16:creationId xmlns:a16="http://schemas.microsoft.com/office/drawing/2014/main" id="{1DFAA6B7-8E2D-A118-D3F2-7E7775A32980}"/>
                  </a:ext>
                </a:extLst>
              </p:cNvPr>
              <p:cNvSpPr/>
              <p:nvPr>
                <p:custDataLst>
                  <p:tags r:id="rId89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19050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8" name="组合 217">
              <a:extLst>
                <a:ext uri="{FF2B5EF4-FFF2-40B4-BE49-F238E27FC236}">
                  <a16:creationId xmlns:a16="http://schemas.microsoft.com/office/drawing/2014/main" id="{EB622C4A-7A3A-5E36-D1B0-C27D6BA7AF3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6814" y="5552"/>
              <a:ext cx="281" cy="444"/>
              <a:chOff x="3962" y="4611"/>
              <a:chExt cx="1522" cy="2404"/>
            </a:xfrm>
            <a:solidFill>
              <a:schemeClr val="bg1"/>
            </a:solidFill>
          </p:grpSpPr>
          <p:sp>
            <p:nvSpPr>
              <p:cNvPr id="291" name="同侧圆角矩形 290">
                <a:extLst>
                  <a:ext uri="{FF2B5EF4-FFF2-40B4-BE49-F238E27FC236}">
                    <a16:creationId xmlns:a16="http://schemas.microsoft.com/office/drawing/2014/main" id="{58533A0A-97BE-2626-AB4D-95017C290BE9}"/>
                  </a:ext>
                </a:extLst>
              </p:cNvPr>
              <p:cNvSpPr/>
              <p:nvPr>
                <p:custDataLst>
                  <p:tags r:id="rId78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2" name="矩形 291">
                <a:extLst>
                  <a:ext uri="{FF2B5EF4-FFF2-40B4-BE49-F238E27FC236}">
                    <a16:creationId xmlns:a16="http://schemas.microsoft.com/office/drawing/2014/main" id="{8219202F-7FB2-F826-494B-BD328D242478}"/>
                  </a:ext>
                </a:extLst>
              </p:cNvPr>
              <p:cNvSpPr/>
              <p:nvPr>
                <p:custDataLst>
                  <p:tags r:id="rId79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3" name="矩形 292">
                <a:extLst>
                  <a:ext uri="{FF2B5EF4-FFF2-40B4-BE49-F238E27FC236}">
                    <a16:creationId xmlns:a16="http://schemas.microsoft.com/office/drawing/2014/main" id="{100B7580-3BF3-4E2D-FB30-B473DF179747}"/>
                  </a:ext>
                </a:extLst>
              </p:cNvPr>
              <p:cNvSpPr/>
              <p:nvPr>
                <p:custDataLst>
                  <p:tags r:id="rId80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4" name="矩形 293">
                <a:extLst>
                  <a:ext uri="{FF2B5EF4-FFF2-40B4-BE49-F238E27FC236}">
                    <a16:creationId xmlns:a16="http://schemas.microsoft.com/office/drawing/2014/main" id="{2B58738F-B530-9E05-06CB-38EEE6794DF4}"/>
                  </a:ext>
                </a:extLst>
              </p:cNvPr>
              <p:cNvSpPr/>
              <p:nvPr>
                <p:custDataLst>
                  <p:tags r:id="rId81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5" name="矩形 294">
                <a:extLst>
                  <a:ext uri="{FF2B5EF4-FFF2-40B4-BE49-F238E27FC236}">
                    <a16:creationId xmlns:a16="http://schemas.microsoft.com/office/drawing/2014/main" id="{2C4DC3A7-1135-68C9-CD01-77596D45259B}"/>
                  </a:ext>
                </a:extLst>
              </p:cNvPr>
              <p:cNvSpPr/>
              <p:nvPr>
                <p:custDataLst>
                  <p:tags r:id="rId82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6" name="椭圆 295">
                <a:extLst>
                  <a:ext uri="{FF2B5EF4-FFF2-40B4-BE49-F238E27FC236}">
                    <a16:creationId xmlns:a16="http://schemas.microsoft.com/office/drawing/2014/main" id="{81876140-4A91-DD73-97C7-ACEE4AF8D797}"/>
                  </a:ext>
                </a:extLst>
              </p:cNvPr>
              <p:cNvSpPr/>
              <p:nvPr>
                <p:custDataLst>
                  <p:tags r:id="rId83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19050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9" name="组合 218">
              <a:extLst>
                <a:ext uri="{FF2B5EF4-FFF2-40B4-BE49-F238E27FC236}">
                  <a16:creationId xmlns:a16="http://schemas.microsoft.com/office/drawing/2014/main" id="{84AD7101-27C4-123A-263D-70C8E6422C8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6127" y="6206"/>
              <a:ext cx="281" cy="444"/>
              <a:chOff x="3962" y="4611"/>
              <a:chExt cx="1522" cy="2404"/>
            </a:xfrm>
            <a:solidFill>
              <a:schemeClr val="bg1"/>
            </a:solidFill>
          </p:grpSpPr>
          <p:sp>
            <p:nvSpPr>
              <p:cNvPr id="285" name="同侧圆角矩形 284">
                <a:extLst>
                  <a:ext uri="{FF2B5EF4-FFF2-40B4-BE49-F238E27FC236}">
                    <a16:creationId xmlns:a16="http://schemas.microsoft.com/office/drawing/2014/main" id="{E3FAB7C1-2C15-8713-7034-2596CDDB934E}"/>
                  </a:ext>
                </a:extLst>
              </p:cNvPr>
              <p:cNvSpPr/>
              <p:nvPr>
                <p:custDataLst>
                  <p:tags r:id="rId72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6" name="矩形 285">
                <a:extLst>
                  <a:ext uri="{FF2B5EF4-FFF2-40B4-BE49-F238E27FC236}">
                    <a16:creationId xmlns:a16="http://schemas.microsoft.com/office/drawing/2014/main" id="{B5ED7010-8E46-AECA-B087-98AF16A0BFCD}"/>
                  </a:ext>
                </a:extLst>
              </p:cNvPr>
              <p:cNvSpPr/>
              <p:nvPr>
                <p:custDataLst>
                  <p:tags r:id="rId73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7" name="矩形 286">
                <a:extLst>
                  <a:ext uri="{FF2B5EF4-FFF2-40B4-BE49-F238E27FC236}">
                    <a16:creationId xmlns:a16="http://schemas.microsoft.com/office/drawing/2014/main" id="{7045B5F4-F6EA-2357-EB7C-D400B4A26610}"/>
                  </a:ext>
                </a:extLst>
              </p:cNvPr>
              <p:cNvSpPr/>
              <p:nvPr>
                <p:custDataLst>
                  <p:tags r:id="rId74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8" name="矩形 287">
                <a:extLst>
                  <a:ext uri="{FF2B5EF4-FFF2-40B4-BE49-F238E27FC236}">
                    <a16:creationId xmlns:a16="http://schemas.microsoft.com/office/drawing/2014/main" id="{C65B432A-3157-DF05-C05D-5DD163EC6A97}"/>
                  </a:ext>
                </a:extLst>
              </p:cNvPr>
              <p:cNvSpPr/>
              <p:nvPr>
                <p:custDataLst>
                  <p:tags r:id="rId75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9" name="矩形 288">
                <a:extLst>
                  <a:ext uri="{FF2B5EF4-FFF2-40B4-BE49-F238E27FC236}">
                    <a16:creationId xmlns:a16="http://schemas.microsoft.com/office/drawing/2014/main" id="{2032D12E-6E66-EFE1-89F8-ACF15840AB01}"/>
                  </a:ext>
                </a:extLst>
              </p:cNvPr>
              <p:cNvSpPr/>
              <p:nvPr>
                <p:custDataLst>
                  <p:tags r:id="rId76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0" name="椭圆 289">
                <a:extLst>
                  <a:ext uri="{FF2B5EF4-FFF2-40B4-BE49-F238E27FC236}">
                    <a16:creationId xmlns:a16="http://schemas.microsoft.com/office/drawing/2014/main" id="{8073B58E-9F37-6A4A-5812-D5C285AD653E}"/>
                  </a:ext>
                </a:extLst>
              </p:cNvPr>
              <p:cNvSpPr/>
              <p:nvPr>
                <p:custDataLst>
                  <p:tags r:id="rId77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19050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0" name="组合 219">
              <a:extLst>
                <a:ext uri="{FF2B5EF4-FFF2-40B4-BE49-F238E27FC236}">
                  <a16:creationId xmlns:a16="http://schemas.microsoft.com/office/drawing/2014/main" id="{3190E750-56C7-1A10-5933-8189624F8ED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6814" y="6205"/>
              <a:ext cx="281" cy="444"/>
              <a:chOff x="3962" y="4611"/>
              <a:chExt cx="1522" cy="2404"/>
            </a:xfrm>
            <a:solidFill>
              <a:schemeClr val="bg1"/>
            </a:solidFill>
          </p:grpSpPr>
          <p:sp>
            <p:nvSpPr>
              <p:cNvPr id="279" name="同侧圆角矩形 278">
                <a:extLst>
                  <a:ext uri="{FF2B5EF4-FFF2-40B4-BE49-F238E27FC236}">
                    <a16:creationId xmlns:a16="http://schemas.microsoft.com/office/drawing/2014/main" id="{C5237E0C-83CF-259D-F87D-AE33CC48AF7C}"/>
                  </a:ext>
                </a:extLst>
              </p:cNvPr>
              <p:cNvSpPr/>
              <p:nvPr>
                <p:custDataLst>
                  <p:tags r:id="rId66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0" name="矩形 279">
                <a:extLst>
                  <a:ext uri="{FF2B5EF4-FFF2-40B4-BE49-F238E27FC236}">
                    <a16:creationId xmlns:a16="http://schemas.microsoft.com/office/drawing/2014/main" id="{460B031F-FDD3-52E5-F254-B1D15C553A43}"/>
                  </a:ext>
                </a:extLst>
              </p:cNvPr>
              <p:cNvSpPr/>
              <p:nvPr>
                <p:custDataLst>
                  <p:tags r:id="rId67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1" name="矩形 280">
                <a:extLst>
                  <a:ext uri="{FF2B5EF4-FFF2-40B4-BE49-F238E27FC236}">
                    <a16:creationId xmlns:a16="http://schemas.microsoft.com/office/drawing/2014/main" id="{F41D36E2-FA93-3DF3-678A-58ABC093B05C}"/>
                  </a:ext>
                </a:extLst>
              </p:cNvPr>
              <p:cNvSpPr/>
              <p:nvPr>
                <p:custDataLst>
                  <p:tags r:id="rId68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2" name="矩形 281">
                <a:extLst>
                  <a:ext uri="{FF2B5EF4-FFF2-40B4-BE49-F238E27FC236}">
                    <a16:creationId xmlns:a16="http://schemas.microsoft.com/office/drawing/2014/main" id="{61D064EC-337F-AE31-EBBF-E0F8F07DFA07}"/>
                  </a:ext>
                </a:extLst>
              </p:cNvPr>
              <p:cNvSpPr/>
              <p:nvPr>
                <p:custDataLst>
                  <p:tags r:id="rId69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3" name="矩形 282">
                <a:extLst>
                  <a:ext uri="{FF2B5EF4-FFF2-40B4-BE49-F238E27FC236}">
                    <a16:creationId xmlns:a16="http://schemas.microsoft.com/office/drawing/2014/main" id="{86F759CE-1567-D0E2-B30A-0BA1EF4C0F99}"/>
                  </a:ext>
                </a:extLst>
              </p:cNvPr>
              <p:cNvSpPr/>
              <p:nvPr>
                <p:custDataLst>
                  <p:tags r:id="rId70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4" name="椭圆 283">
                <a:extLst>
                  <a:ext uri="{FF2B5EF4-FFF2-40B4-BE49-F238E27FC236}">
                    <a16:creationId xmlns:a16="http://schemas.microsoft.com/office/drawing/2014/main" id="{05D5975A-6817-9BCC-8E7C-0097E355453B}"/>
                  </a:ext>
                </a:extLst>
              </p:cNvPr>
              <p:cNvSpPr/>
              <p:nvPr>
                <p:custDataLst>
                  <p:tags r:id="rId71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19050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221" name="直接连接符 741">
              <a:extLst>
                <a:ext uri="{FF2B5EF4-FFF2-40B4-BE49-F238E27FC236}">
                  <a16:creationId xmlns:a16="http://schemas.microsoft.com/office/drawing/2014/main" id="{F461E27C-FEC7-DD34-8A53-C20EE192862C}"/>
                </a:ext>
              </a:extLst>
            </p:cNvPr>
            <p:cNvCxnSpPr/>
            <p:nvPr>
              <p:custDataLst>
                <p:tags r:id="rId15"/>
              </p:custDataLst>
            </p:nvPr>
          </p:nvCxnSpPr>
          <p:spPr>
            <a:xfrm flipV="1">
              <a:off x="16409" y="5130"/>
              <a:ext cx="406" cy="0"/>
            </a:xfrm>
            <a:prstGeom prst="line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22" name="直接连接符 742">
              <a:extLst>
                <a:ext uri="{FF2B5EF4-FFF2-40B4-BE49-F238E27FC236}">
                  <a16:creationId xmlns:a16="http://schemas.microsoft.com/office/drawing/2014/main" id="{8B7BACC4-5E0C-8AC9-812F-BC93384E5149}"/>
                </a:ext>
              </a:extLst>
            </p:cNvPr>
            <p:cNvCxnSpPr/>
            <p:nvPr>
              <p:custDataLst>
                <p:tags r:id="rId16"/>
              </p:custDataLst>
            </p:nvPr>
          </p:nvCxnSpPr>
          <p:spPr>
            <a:xfrm flipV="1">
              <a:off x="16409" y="5788"/>
              <a:ext cx="406" cy="0"/>
            </a:xfrm>
            <a:prstGeom prst="line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23" name="直接连接符 743">
              <a:extLst>
                <a:ext uri="{FF2B5EF4-FFF2-40B4-BE49-F238E27FC236}">
                  <a16:creationId xmlns:a16="http://schemas.microsoft.com/office/drawing/2014/main" id="{1FC43638-8E3E-AA97-9CFA-DDF73FD6FAB5}"/>
                </a:ext>
              </a:extLst>
            </p:cNvPr>
            <p:cNvCxnSpPr/>
            <p:nvPr>
              <p:custDataLst>
                <p:tags r:id="rId17"/>
              </p:custDataLst>
            </p:nvPr>
          </p:nvCxnSpPr>
          <p:spPr>
            <a:xfrm flipV="1">
              <a:off x="16409" y="6441"/>
              <a:ext cx="406" cy="0"/>
            </a:xfrm>
            <a:prstGeom prst="line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24" name="直接连接符 744">
              <a:extLst>
                <a:ext uri="{FF2B5EF4-FFF2-40B4-BE49-F238E27FC236}">
                  <a16:creationId xmlns:a16="http://schemas.microsoft.com/office/drawing/2014/main" id="{6899B915-34C3-9149-D624-20720D698F1C}"/>
                </a:ext>
              </a:extLst>
            </p:cNvPr>
            <p:cNvCxnSpPr/>
            <p:nvPr>
              <p:custDataLst>
                <p:tags r:id="rId18"/>
              </p:custDataLst>
            </p:nvPr>
          </p:nvCxnSpPr>
          <p:spPr>
            <a:xfrm>
              <a:off x="16268" y="5338"/>
              <a:ext cx="0" cy="201"/>
            </a:xfrm>
            <a:prstGeom prst="line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25" name="直接连接符 745">
              <a:extLst>
                <a:ext uri="{FF2B5EF4-FFF2-40B4-BE49-F238E27FC236}">
                  <a16:creationId xmlns:a16="http://schemas.microsoft.com/office/drawing/2014/main" id="{C1A7CC96-8028-3EC1-E5C7-814B7C2545A7}"/>
                </a:ext>
              </a:extLst>
            </p:cNvPr>
            <p:cNvCxnSpPr/>
            <p:nvPr>
              <p:custDataLst>
                <p:tags r:id="rId19"/>
              </p:custDataLst>
            </p:nvPr>
          </p:nvCxnSpPr>
          <p:spPr>
            <a:xfrm>
              <a:off x="16954" y="5350"/>
              <a:ext cx="0" cy="201"/>
            </a:xfrm>
            <a:prstGeom prst="line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26" name="直接连接符 746">
              <a:extLst>
                <a:ext uri="{FF2B5EF4-FFF2-40B4-BE49-F238E27FC236}">
                  <a16:creationId xmlns:a16="http://schemas.microsoft.com/office/drawing/2014/main" id="{1FCF18B4-0360-8D0B-A1F8-296AD6564FC6}"/>
                </a:ext>
              </a:extLst>
            </p:cNvPr>
            <p:cNvCxnSpPr/>
            <p:nvPr>
              <p:custDataLst>
                <p:tags r:id="rId20"/>
              </p:custDataLst>
            </p:nvPr>
          </p:nvCxnSpPr>
          <p:spPr>
            <a:xfrm>
              <a:off x="16268" y="5997"/>
              <a:ext cx="0" cy="201"/>
            </a:xfrm>
            <a:prstGeom prst="line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27" name="直接连接符 747">
              <a:extLst>
                <a:ext uri="{FF2B5EF4-FFF2-40B4-BE49-F238E27FC236}">
                  <a16:creationId xmlns:a16="http://schemas.microsoft.com/office/drawing/2014/main" id="{7D8F3202-EA39-C704-0F29-3CC4B93991DF}"/>
                </a:ext>
              </a:extLst>
            </p:cNvPr>
            <p:cNvCxnSpPr/>
            <p:nvPr>
              <p:custDataLst>
                <p:tags r:id="rId21"/>
              </p:custDataLst>
            </p:nvPr>
          </p:nvCxnSpPr>
          <p:spPr>
            <a:xfrm>
              <a:off x="16954" y="6005"/>
              <a:ext cx="0" cy="201"/>
            </a:xfrm>
            <a:prstGeom prst="line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grpSp>
          <p:nvGrpSpPr>
            <p:cNvPr id="228" name="组合 227">
              <a:extLst>
                <a:ext uri="{FF2B5EF4-FFF2-40B4-BE49-F238E27FC236}">
                  <a16:creationId xmlns:a16="http://schemas.microsoft.com/office/drawing/2014/main" id="{1ED7CF98-3338-5608-E3D7-E1AD2B4E07B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6127" y="6856"/>
              <a:ext cx="281" cy="444"/>
              <a:chOff x="3962" y="4611"/>
              <a:chExt cx="1522" cy="2404"/>
            </a:xfrm>
            <a:solidFill>
              <a:schemeClr val="bg1"/>
            </a:solidFill>
          </p:grpSpPr>
          <p:sp>
            <p:nvSpPr>
              <p:cNvPr id="273" name="同侧圆角矩形 272">
                <a:extLst>
                  <a:ext uri="{FF2B5EF4-FFF2-40B4-BE49-F238E27FC236}">
                    <a16:creationId xmlns:a16="http://schemas.microsoft.com/office/drawing/2014/main" id="{F0E9DEAE-38F0-4E7A-EB6B-866E7274D463}"/>
                  </a:ext>
                </a:extLst>
              </p:cNvPr>
              <p:cNvSpPr/>
              <p:nvPr>
                <p:custDataLst>
                  <p:tags r:id="rId60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74" name="矩形 273">
                <a:extLst>
                  <a:ext uri="{FF2B5EF4-FFF2-40B4-BE49-F238E27FC236}">
                    <a16:creationId xmlns:a16="http://schemas.microsoft.com/office/drawing/2014/main" id="{3053B490-FAB7-E8D4-9EA9-30946E5AB27E}"/>
                  </a:ext>
                </a:extLst>
              </p:cNvPr>
              <p:cNvSpPr/>
              <p:nvPr>
                <p:custDataLst>
                  <p:tags r:id="rId61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75" name="矩形 274">
                <a:extLst>
                  <a:ext uri="{FF2B5EF4-FFF2-40B4-BE49-F238E27FC236}">
                    <a16:creationId xmlns:a16="http://schemas.microsoft.com/office/drawing/2014/main" id="{A2DDA1F8-3C95-3E49-5C7A-123339390C44}"/>
                  </a:ext>
                </a:extLst>
              </p:cNvPr>
              <p:cNvSpPr/>
              <p:nvPr>
                <p:custDataLst>
                  <p:tags r:id="rId62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76" name="矩形 275">
                <a:extLst>
                  <a:ext uri="{FF2B5EF4-FFF2-40B4-BE49-F238E27FC236}">
                    <a16:creationId xmlns:a16="http://schemas.microsoft.com/office/drawing/2014/main" id="{F7E3507F-2501-4503-2495-D2A10796F7EB}"/>
                  </a:ext>
                </a:extLst>
              </p:cNvPr>
              <p:cNvSpPr/>
              <p:nvPr>
                <p:custDataLst>
                  <p:tags r:id="rId63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77" name="矩形 276">
                <a:extLst>
                  <a:ext uri="{FF2B5EF4-FFF2-40B4-BE49-F238E27FC236}">
                    <a16:creationId xmlns:a16="http://schemas.microsoft.com/office/drawing/2014/main" id="{FB4E61C9-E876-438B-2217-596EE55B5387}"/>
                  </a:ext>
                </a:extLst>
              </p:cNvPr>
              <p:cNvSpPr/>
              <p:nvPr>
                <p:custDataLst>
                  <p:tags r:id="rId64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78" name="椭圆 277">
                <a:extLst>
                  <a:ext uri="{FF2B5EF4-FFF2-40B4-BE49-F238E27FC236}">
                    <a16:creationId xmlns:a16="http://schemas.microsoft.com/office/drawing/2014/main" id="{EB9B6114-18AF-C3DA-E833-68693F6A537B}"/>
                  </a:ext>
                </a:extLst>
              </p:cNvPr>
              <p:cNvSpPr/>
              <p:nvPr>
                <p:custDataLst>
                  <p:tags r:id="rId65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19050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9" name="组合 228">
              <a:extLst>
                <a:ext uri="{FF2B5EF4-FFF2-40B4-BE49-F238E27FC236}">
                  <a16:creationId xmlns:a16="http://schemas.microsoft.com/office/drawing/2014/main" id="{0505BC0D-F06B-E387-25F3-A85ADE52ADA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6814" y="6856"/>
              <a:ext cx="281" cy="444"/>
              <a:chOff x="3962" y="4611"/>
              <a:chExt cx="1522" cy="2404"/>
            </a:xfrm>
            <a:solidFill>
              <a:schemeClr val="bg1"/>
            </a:solidFill>
          </p:grpSpPr>
          <p:sp>
            <p:nvSpPr>
              <p:cNvPr id="267" name="同侧圆角矩形 266">
                <a:extLst>
                  <a:ext uri="{FF2B5EF4-FFF2-40B4-BE49-F238E27FC236}">
                    <a16:creationId xmlns:a16="http://schemas.microsoft.com/office/drawing/2014/main" id="{7793379D-C53E-9599-86B6-2C3A922DFD04}"/>
                  </a:ext>
                </a:extLst>
              </p:cNvPr>
              <p:cNvSpPr/>
              <p:nvPr>
                <p:custDataLst>
                  <p:tags r:id="rId54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68" name="矩形 267">
                <a:extLst>
                  <a:ext uri="{FF2B5EF4-FFF2-40B4-BE49-F238E27FC236}">
                    <a16:creationId xmlns:a16="http://schemas.microsoft.com/office/drawing/2014/main" id="{9AAF280C-6324-B767-BFD8-BBD46B7E0508}"/>
                  </a:ext>
                </a:extLst>
              </p:cNvPr>
              <p:cNvSpPr/>
              <p:nvPr>
                <p:custDataLst>
                  <p:tags r:id="rId55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69" name="矩形 268">
                <a:extLst>
                  <a:ext uri="{FF2B5EF4-FFF2-40B4-BE49-F238E27FC236}">
                    <a16:creationId xmlns:a16="http://schemas.microsoft.com/office/drawing/2014/main" id="{CDA3D568-C505-34A7-4FDA-35CF8B1C4A1C}"/>
                  </a:ext>
                </a:extLst>
              </p:cNvPr>
              <p:cNvSpPr/>
              <p:nvPr>
                <p:custDataLst>
                  <p:tags r:id="rId56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70" name="矩形 269">
                <a:extLst>
                  <a:ext uri="{FF2B5EF4-FFF2-40B4-BE49-F238E27FC236}">
                    <a16:creationId xmlns:a16="http://schemas.microsoft.com/office/drawing/2014/main" id="{96CC022F-5455-76B1-8E37-3F45E6E6C9F3}"/>
                  </a:ext>
                </a:extLst>
              </p:cNvPr>
              <p:cNvSpPr/>
              <p:nvPr>
                <p:custDataLst>
                  <p:tags r:id="rId57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71" name="矩形 270">
                <a:extLst>
                  <a:ext uri="{FF2B5EF4-FFF2-40B4-BE49-F238E27FC236}">
                    <a16:creationId xmlns:a16="http://schemas.microsoft.com/office/drawing/2014/main" id="{58AC3D3A-4092-A902-5F65-8F2DFC5F76A6}"/>
                  </a:ext>
                </a:extLst>
              </p:cNvPr>
              <p:cNvSpPr/>
              <p:nvPr>
                <p:custDataLst>
                  <p:tags r:id="rId58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72" name="椭圆 271">
                <a:extLst>
                  <a:ext uri="{FF2B5EF4-FFF2-40B4-BE49-F238E27FC236}">
                    <a16:creationId xmlns:a16="http://schemas.microsoft.com/office/drawing/2014/main" id="{E2EB5603-2BD9-F0FC-50D8-01E527E9AFB1}"/>
                  </a:ext>
                </a:extLst>
              </p:cNvPr>
              <p:cNvSpPr/>
              <p:nvPr>
                <p:custDataLst>
                  <p:tags r:id="rId59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19050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230" name="直接连接符 762">
              <a:extLst>
                <a:ext uri="{FF2B5EF4-FFF2-40B4-BE49-F238E27FC236}">
                  <a16:creationId xmlns:a16="http://schemas.microsoft.com/office/drawing/2014/main" id="{3A496C2D-9081-8944-D8B9-5A5CDCB5C968}"/>
                </a:ext>
              </a:extLst>
            </p:cNvPr>
            <p:cNvCxnSpPr/>
            <p:nvPr>
              <p:custDataLst>
                <p:tags r:id="rId22"/>
              </p:custDataLst>
            </p:nvPr>
          </p:nvCxnSpPr>
          <p:spPr>
            <a:xfrm flipV="1">
              <a:off x="16409" y="7091"/>
              <a:ext cx="406" cy="0"/>
            </a:xfrm>
            <a:prstGeom prst="line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31" name="直接连接符 763">
              <a:extLst>
                <a:ext uri="{FF2B5EF4-FFF2-40B4-BE49-F238E27FC236}">
                  <a16:creationId xmlns:a16="http://schemas.microsoft.com/office/drawing/2014/main" id="{77732CE7-DDD9-6AC5-940A-83228C470A74}"/>
                </a:ext>
              </a:extLst>
            </p:cNvPr>
            <p:cNvCxnSpPr/>
            <p:nvPr>
              <p:custDataLst>
                <p:tags r:id="rId23"/>
              </p:custDataLst>
            </p:nvPr>
          </p:nvCxnSpPr>
          <p:spPr>
            <a:xfrm>
              <a:off x="16268" y="6646"/>
              <a:ext cx="0" cy="201"/>
            </a:xfrm>
            <a:prstGeom prst="line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32" name="直接连接符 764">
              <a:extLst>
                <a:ext uri="{FF2B5EF4-FFF2-40B4-BE49-F238E27FC236}">
                  <a16:creationId xmlns:a16="http://schemas.microsoft.com/office/drawing/2014/main" id="{8DDDC180-CD5F-80F9-D0B2-D38215540615}"/>
                </a:ext>
              </a:extLst>
            </p:cNvPr>
            <p:cNvCxnSpPr/>
            <p:nvPr>
              <p:custDataLst>
                <p:tags r:id="rId24"/>
              </p:custDataLst>
            </p:nvPr>
          </p:nvCxnSpPr>
          <p:spPr>
            <a:xfrm>
              <a:off x="16954" y="6655"/>
              <a:ext cx="0" cy="201"/>
            </a:xfrm>
            <a:prstGeom prst="line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33" name="直接连接符 765">
              <a:extLst>
                <a:ext uri="{FF2B5EF4-FFF2-40B4-BE49-F238E27FC236}">
                  <a16:creationId xmlns:a16="http://schemas.microsoft.com/office/drawing/2014/main" id="{5338BD61-478B-DE34-50BB-CEDCA7BFAE75}"/>
                </a:ext>
              </a:extLst>
            </p:cNvPr>
            <p:cNvCxnSpPr/>
            <p:nvPr>
              <p:custDataLst>
                <p:tags r:id="rId25"/>
              </p:custDataLst>
            </p:nvPr>
          </p:nvCxnSpPr>
          <p:spPr>
            <a:xfrm flipV="1">
              <a:off x="17096" y="4750"/>
              <a:ext cx="914" cy="366"/>
            </a:xfrm>
            <a:prstGeom prst="line">
              <a:avLst/>
            </a:prstGeom>
            <a:ln w="1905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34" name="直接连接符 766">
              <a:extLst>
                <a:ext uri="{FF2B5EF4-FFF2-40B4-BE49-F238E27FC236}">
                  <a16:creationId xmlns:a16="http://schemas.microsoft.com/office/drawing/2014/main" id="{4DCC6DE8-D2C2-5535-9F79-55E569741177}"/>
                </a:ext>
              </a:extLst>
            </p:cNvPr>
            <p:cNvCxnSpPr/>
            <p:nvPr>
              <p:custDataLst>
                <p:tags r:id="rId26"/>
              </p:custDataLst>
            </p:nvPr>
          </p:nvCxnSpPr>
          <p:spPr>
            <a:xfrm flipV="1">
              <a:off x="17096" y="5422"/>
              <a:ext cx="914" cy="366"/>
            </a:xfrm>
            <a:prstGeom prst="line">
              <a:avLst/>
            </a:prstGeom>
            <a:ln w="1905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35" name="直接连接符 767">
              <a:extLst>
                <a:ext uri="{FF2B5EF4-FFF2-40B4-BE49-F238E27FC236}">
                  <a16:creationId xmlns:a16="http://schemas.microsoft.com/office/drawing/2014/main" id="{4E60512C-E1DC-4F45-8B11-5771F1FDA262}"/>
                </a:ext>
              </a:extLst>
            </p:cNvPr>
            <p:cNvCxnSpPr/>
            <p:nvPr>
              <p:custDataLst>
                <p:tags r:id="rId27"/>
              </p:custDataLst>
            </p:nvPr>
          </p:nvCxnSpPr>
          <p:spPr>
            <a:xfrm flipV="1">
              <a:off x="17084" y="6075"/>
              <a:ext cx="914" cy="366"/>
            </a:xfrm>
            <a:prstGeom prst="line">
              <a:avLst/>
            </a:prstGeom>
            <a:ln w="1905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36" name="直接连接符 768">
              <a:extLst>
                <a:ext uri="{FF2B5EF4-FFF2-40B4-BE49-F238E27FC236}">
                  <a16:creationId xmlns:a16="http://schemas.microsoft.com/office/drawing/2014/main" id="{2B1F3AFE-C9D4-CE76-A340-511F0EFC310E}"/>
                </a:ext>
              </a:extLst>
            </p:cNvPr>
            <p:cNvCxnSpPr/>
            <p:nvPr>
              <p:custDataLst>
                <p:tags r:id="rId28"/>
              </p:custDataLst>
            </p:nvPr>
          </p:nvCxnSpPr>
          <p:spPr>
            <a:xfrm flipV="1">
              <a:off x="17084" y="6725"/>
              <a:ext cx="914" cy="366"/>
            </a:xfrm>
            <a:prstGeom prst="line">
              <a:avLst/>
            </a:prstGeom>
            <a:ln w="1905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grpSp>
          <p:nvGrpSpPr>
            <p:cNvPr id="237" name="组合 236">
              <a:extLst>
                <a:ext uri="{FF2B5EF4-FFF2-40B4-BE49-F238E27FC236}">
                  <a16:creationId xmlns:a16="http://schemas.microsoft.com/office/drawing/2014/main" id="{9C7AE84E-2BC3-2530-879A-25DC0027E12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3099" y="4939"/>
              <a:ext cx="675" cy="296"/>
              <a:chOff x="2042" y="3623"/>
              <a:chExt cx="1946" cy="850"/>
            </a:xfrm>
            <a:solidFill>
              <a:schemeClr val="bg1"/>
            </a:solidFill>
          </p:grpSpPr>
          <p:sp>
            <p:nvSpPr>
              <p:cNvPr id="265" name="圆角矩形 264">
                <a:extLst>
                  <a:ext uri="{FF2B5EF4-FFF2-40B4-BE49-F238E27FC236}">
                    <a16:creationId xmlns:a16="http://schemas.microsoft.com/office/drawing/2014/main" id="{F703DEFE-D667-76EE-FD67-0F8ED934F2CA}"/>
                  </a:ext>
                </a:extLst>
              </p:cNvPr>
              <p:cNvSpPr/>
              <p:nvPr>
                <p:custDataLst>
                  <p:tags r:id="rId52"/>
                </p:custDataLst>
              </p:nvPr>
            </p:nvSpPr>
            <p:spPr>
              <a:xfrm>
                <a:off x="2042" y="3623"/>
                <a:ext cx="1946" cy="851"/>
              </a:xfrm>
              <a:prstGeom prst="roundRect">
                <a:avLst/>
              </a:prstGeom>
              <a:grpFill/>
              <a:ln w="25400">
                <a:solidFill>
                  <a:srgbClr val="2F5597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/>
              </a:p>
            </p:txBody>
          </p:sp>
          <p:sp>
            <p:nvSpPr>
              <p:cNvPr id="266" name="椭圆 265">
                <a:extLst>
                  <a:ext uri="{FF2B5EF4-FFF2-40B4-BE49-F238E27FC236}">
                    <a16:creationId xmlns:a16="http://schemas.microsoft.com/office/drawing/2014/main" id="{56AAB638-8253-4F3D-BE32-5839D4E41FE8}"/>
                  </a:ext>
                </a:extLst>
              </p:cNvPr>
              <p:cNvSpPr/>
              <p:nvPr>
                <p:custDataLst>
                  <p:tags r:id="rId53"/>
                </p:custDataLst>
              </p:nvPr>
            </p:nvSpPr>
            <p:spPr>
              <a:xfrm>
                <a:off x="2214" y="3781"/>
                <a:ext cx="510" cy="510"/>
              </a:xfrm>
              <a:prstGeom prst="ellipse">
                <a:avLst/>
              </a:prstGeom>
              <a:grpFill/>
              <a:ln w="25400">
                <a:solidFill>
                  <a:srgbClr val="2F5597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8" name="组合 237">
              <a:extLst>
                <a:ext uri="{FF2B5EF4-FFF2-40B4-BE49-F238E27FC236}">
                  <a16:creationId xmlns:a16="http://schemas.microsoft.com/office/drawing/2014/main" id="{980D0DA0-1955-24ED-ED27-6EA14BD3511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3099" y="5540"/>
              <a:ext cx="675" cy="296"/>
              <a:chOff x="2042" y="3623"/>
              <a:chExt cx="1946" cy="850"/>
            </a:xfrm>
            <a:solidFill>
              <a:schemeClr val="bg1"/>
            </a:solidFill>
          </p:grpSpPr>
          <p:sp>
            <p:nvSpPr>
              <p:cNvPr id="263" name="圆角矩形 262">
                <a:extLst>
                  <a:ext uri="{FF2B5EF4-FFF2-40B4-BE49-F238E27FC236}">
                    <a16:creationId xmlns:a16="http://schemas.microsoft.com/office/drawing/2014/main" id="{F55F596C-F07E-920C-7BF2-C43E30C4A1DF}"/>
                  </a:ext>
                </a:extLst>
              </p:cNvPr>
              <p:cNvSpPr/>
              <p:nvPr>
                <p:custDataLst>
                  <p:tags r:id="rId50"/>
                </p:custDataLst>
              </p:nvPr>
            </p:nvSpPr>
            <p:spPr>
              <a:xfrm>
                <a:off x="2042" y="3623"/>
                <a:ext cx="1946" cy="851"/>
              </a:xfrm>
              <a:prstGeom prst="roundRect">
                <a:avLst/>
              </a:prstGeom>
              <a:grpFill/>
              <a:ln w="25400">
                <a:solidFill>
                  <a:srgbClr val="2F5597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64" name="椭圆 263">
                <a:extLst>
                  <a:ext uri="{FF2B5EF4-FFF2-40B4-BE49-F238E27FC236}">
                    <a16:creationId xmlns:a16="http://schemas.microsoft.com/office/drawing/2014/main" id="{5753679B-92AE-96B5-0A32-338436323E19}"/>
                  </a:ext>
                </a:extLst>
              </p:cNvPr>
              <p:cNvSpPr/>
              <p:nvPr>
                <p:custDataLst>
                  <p:tags r:id="rId51"/>
                </p:custDataLst>
              </p:nvPr>
            </p:nvSpPr>
            <p:spPr>
              <a:xfrm>
                <a:off x="2214" y="3781"/>
                <a:ext cx="510" cy="510"/>
              </a:xfrm>
              <a:prstGeom prst="ellipse">
                <a:avLst/>
              </a:prstGeom>
              <a:grpFill/>
              <a:ln w="25400">
                <a:solidFill>
                  <a:srgbClr val="2F5597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9" name="组合 238">
              <a:extLst>
                <a:ext uri="{FF2B5EF4-FFF2-40B4-BE49-F238E27FC236}">
                  <a16:creationId xmlns:a16="http://schemas.microsoft.com/office/drawing/2014/main" id="{A0A8823A-D790-D789-D471-8D518B86736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3099" y="6490"/>
              <a:ext cx="675" cy="296"/>
              <a:chOff x="2042" y="3623"/>
              <a:chExt cx="1946" cy="850"/>
            </a:xfrm>
            <a:solidFill>
              <a:schemeClr val="bg1"/>
            </a:solidFill>
          </p:grpSpPr>
          <p:sp>
            <p:nvSpPr>
              <p:cNvPr id="261" name="圆角矩形 260">
                <a:extLst>
                  <a:ext uri="{FF2B5EF4-FFF2-40B4-BE49-F238E27FC236}">
                    <a16:creationId xmlns:a16="http://schemas.microsoft.com/office/drawing/2014/main" id="{453BD23E-16AF-6DAB-A174-624966FD5CB7}"/>
                  </a:ext>
                </a:extLst>
              </p:cNvPr>
              <p:cNvSpPr/>
              <p:nvPr>
                <p:custDataLst>
                  <p:tags r:id="rId48"/>
                </p:custDataLst>
              </p:nvPr>
            </p:nvSpPr>
            <p:spPr>
              <a:xfrm>
                <a:off x="2042" y="3623"/>
                <a:ext cx="1946" cy="851"/>
              </a:xfrm>
              <a:prstGeom prst="roundRect">
                <a:avLst/>
              </a:prstGeom>
              <a:grpFill/>
              <a:ln w="25400">
                <a:solidFill>
                  <a:srgbClr val="2F5597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62" name="椭圆 261">
                <a:extLst>
                  <a:ext uri="{FF2B5EF4-FFF2-40B4-BE49-F238E27FC236}">
                    <a16:creationId xmlns:a16="http://schemas.microsoft.com/office/drawing/2014/main" id="{9C7011C0-2026-12DC-B944-B1FC76F76CE8}"/>
                  </a:ext>
                </a:extLst>
              </p:cNvPr>
              <p:cNvSpPr/>
              <p:nvPr>
                <p:custDataLst>
                  <p:tags r:id="rId49"/>
                </p:custDataLst>
              </p:nvPr>
            </p:nvSpPr>
            <p:spPr>
              <a:xfrm>
                <a:off x="2214" y="3781"/>
                <a:ext cx="510" cy="510"/>
              </a:xfrm>
              <a:prstGeom prst="ellipse">
                <a:avLst/>
              </a:prstGeom>
              <a:grpFill/>
              <a:ln w="25400">
                <a:solidFill>
                  <a:srgbClr val="2F5597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40" name="立方体 239">
              <a:extLst>
                <a:ext uri="{FF2B5EF4-FFF2-40B4-BE49-F238E27FC236}">
                  <a16:creationId xmlns:a16="http://schemas.microsoft.com/office/drawing/2014/main" id="{77C1D035-FFA4-27D2-4C80-CD80AFF0E161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14403" y="4433"/>
              <a:ext cx="688" cy="645"/>
            </a:xfrm>
            <a:prstGeom prst="cub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1" name="立方体 240">
              <a:extLst>
                <a:ext uri="{FF2B5EF4-FFF2-40B4-BE49-F238E27FC236}">
                  <a16:creationId xmlns:a16="http://schemas.microsoft.com/office/drawing/2014/main" id="{B0E96E9B-7098-4049-E325-CB55721641FC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14403" y="5517"/>
              <a:ext cx="688" cy="645"/>
            </a:xfrm>
            <a:prstGeom prst="cub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2" name="立方体 241">
              <a:extLst>
                <a:ext uri="{FF2B5EF4-FFF2-40B4-BE49-F238E27FC236}">
                  <a16:creationId xmlns:a16="http://schemas.microsoft.com/office/drawing/2014/main" id="{70C6AD69-1451-1389-7C31-92E99372D5B4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14403" y="6655"/>
              <a:ext cx="688" cy="645"/>
            </a:xfrm>
            <a:prstGeom prst="cub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3" name="梯形 242">
              <a:extLst>
                <a:ext uri="{FF2B5EF4-FFF2-40B4-BE49-F238E27FC236}">
                  <a16:creationId xmlns:a16="http://schemas.microsoft.com/office/drawing/2014/main" id="{B71B0131-64F8-C965-3895-CC20F96F0299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 rot="16200000">
              <a:off x="14237" y="5418"/>
              <a:ext cx="2563" cy="688"/>
            </a:xfrm>
            <a:prstGeom prst="trapezoid">
              <a:avLst>
                <a:gd name="adj" fmla="val 149969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44" name="直接连接符 782">
              <a:extLst>
                <a:ext uri="{FF2B5EF4-FFF2-40B4-BE49-F238E27FC236}">
                  <a16:creationId xmlns:a16="http://schemas.microsoft.com/office/drawing/2014/main" id="{90D0D6B8-2D72-F421-CB74-97BB4D2CF67A}"/>
                </a:ext>
              </a:extLst>
            </p:cNvPr>
            <p:cNvCxnSpPr>
              <a:endCxn id="240" idx="2"/>
            </p:cNvCxnSpPr>
            <p:nvPr>
              <p:custDataLst>
                <p:tags r:id="rId33"/>
              </p:custDataLst>
            </p:nvPr>
          </p:nvCxnSpPr>
          <p:spPr>
            <a:xfrm flipV="1">
              <a:off x="13773" y="4836"/>
              <a:ext cx="629" cy="250"/>
            </a:xfrm>
            <a:prstGeom prst="line">
              <a:avLst/>
            </a:prstGeom>
            <a:ln w="2540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45" name="直接连接符 783">
              <a:extLst>
                <a:ext uri="{FF2B5EF4-FFF2-40B4-BE49-F238E27FC236}">
                  <a16:creationId xmlns:a16="http://schemas.microsoft.com/office/drawing/2014/main" id="{7C96B365-EEC3-1D55-6138-5CD685D6A93A}"/>
                </a:ext>
              </a:extLst>
            </p:cNvPr>
            <p:cNvCxnSpPr>
              <a:endCxn id="241" idx="2"/>
            </p:cNvCxnSpPr>
            <p:nvPr>
              <p:custDataLst>
                <p:tags r:id="rId34"/>
              </p:custDataLst>
            </p:nvPr>
          </p:nvCxnSpPr>
          <p:spPr>
            <a:xfrm>
              <a:off x="13773" y="5087"/>
              <a:ext cx="629" cy="834"/>
            </a:xfrm>
            <a:prstGeom prst="line">
              <a:avLst/>
            </a:prstGeom>
            <a:ln w="2540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46" name="直接连接符 784">
              <a:extLst>
                <a:ext uri="{FF2B5EF4-FFF2-40B4-BE49-F238E27FC236}">
                  <a16:creationId xmlns:a16="http://schemas.microsoft.com/office/drawing/2014/main" id="{06E9C701-541E-5F76-E85D-62F9E8CF7AE1}"/>
                </a:ext>
              </a:extLst>
            </p:cNvPr>
            <p:cNvCxnSpPr>
              <a:endCxn id="242" idx="2"/>
            </p:cNvCxnSpPr>
            <p:nvPr>
              <p:custDataLst>
                <p:tags r:id="rId35"/>
              </p:custDataLst>
            </p:nvPr>
          </p:nvCxnSpPr>
          <p:spPr>
            <a:xfrm>
              <a:off x="13773" y="5087"/>
              <a:ext cx="629" cy="1972"/>
            </a:xfrm>
            <a:prstGeom prst="line">
              <a:avLst/>
            </a:prstGeom>
            <a:ln w="2540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47" name="直接连接符 785">
              <a:extLst>
                <a:ext uri="{FF2B5EF4-FFF2-40B4-BE49-F238E27FC236}">
                  <a16:creationId xmlns:a16="http://schemas.microsoft.com/office/drawing/2014/main" id="{42F8AFCB-9A68-4B20-65B2-FA42B7700084}"/>
                </a:ext>
              </a:extLst>
            </p:cNvPr>
            <p:cNvCxnSpPr/>
            <p:nvPr>
              <p:custDataLst>
                <p:tags r:id="rId36"/>
              </p:custDataLst>
            </p:nvPr>
          </p:nvCxnSpPr>
          <p:spPr>
            <a:xfrm flipV="1">
              <a:off x="13781" y="4866"/>
              <a:ext cx="608" cy="855"/>
            </a:xfrm>
            <a:prstGeom prst="line">
              <a:avLst/>
            </a:prstGeom>
            <a:ln w="2540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48" name="直接连接符 786">
              <a:extLst>
                <a:ext uri="{FF2B5EF4-FFF2-40B4-BE49-F238E27FC236}">
                  <a16:creationId xmlns:a16="http://schemas.microsoft.com/office/drawing/2014/main" id="{790539E0-5097-87DE-A7AC-B9F9897A4DD3}"/>
                </a:ext>
              </a:extLst>
            </p:cNvPr>
            <p:cNvCxnSpPr/>
            <p:nvPr>
              <p:custDataLst>
                <p:tags r:id="rId37"/>
              </p:custDataLst>
            </p:nvPr>
          </p:nvCxnSpPr>
          <p:spPr>
            <a:xfrm>
              <a:off x="13773" y="5725"/>
              <a:ext cx="615" cy="193"/>
            </a:xfrm>
            <a:prstGeom prst="line">
              <a:avLst/>
            </a:prstGeom>
            <a:ln w="2540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49" name="直接连接符 787">
              <a:extLst>
                <a:ext uri="{FF2B5EF4-FFF2-40B4-BE49-F238E27FC236}">
                  <a16:creationId xmlns:a16="http://schemas.microsoft.com/office/drawing/2014/main" id="{E52D3BEB-3D20-1E9F-B7B5-7AEC7813846F}"/>
                </a:ext>
              </a:extLst>
            </p:cNvPr>
            <p:cNvCxnSpPr>
              <a:endCxn id="242" idx="2"/>
            </p:cNvCxnSpPr>
            <p:nvPr>
              <p:custDataLst>
                <p:tags r:id="rId38"/>
              </p:custDataLst>
            </p:nvPr>
          </p:nvCxnSpPr>
          <p:spPr>
            <a:xfrm>
              <a:off x="13763" y="6557"/>
              <a:ext cx="640" cy="501"/>
            </a:xfrm>
            <a:prstGeom prst="line">
              <a:avLst/>
            </a:prstGeom>
            <a:ln w="2540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50" name="直接连接符 788">
              <a:extLst>
                <a:ext uri="{FF2B5EF4-FFF2-40B4-BE49-F238E27FC236}">
                  <a16:creationId xmlns:a16="http://schemas.microsoft.com/office/drawing/2014/main" id="{EC9BF658-46FE-C4D2-4966-B1AF5AADA019}"/>
                </a:ext>
              </a:extLst>
            </p:cNvPr>
            <p:cNvCxnSpPr>
              <a:endCxn id="241" idx="2"/>
            </p:cNvCxnSpPr>
            <p:nvPr>
              <p:custDataLst>
                <p:tags r:id="rId39"/>
              </p:custDataLst>
            </p:nvPr>
          </p:nvCxnSpPr>
          <p:spPr>
            <a:xfrm flipV="1">
              <a:off x="13795" y="5921"/>
              <a:ext cx="607" cy="648"/>
            </a:xfrm>
            <a:prstGeom prst="line">
              <a:avLst/>
            </a:prstGeom>
            <a:ln w="2540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51" name="直接连接符 789">
              <a:extLst>
                <a:ext uri="{FF2B5EF4-FFF2-40B4-BE49-F238E27FC236}">
                  <a16:creationId xmlns:a16="http://schemas.microsoft.com/office/drawing/2014/main" id="{B6279C2F-FC85-1E38-E37C-D96BFFAD6863}"/>
                </a:ext>
              </a:extLst>
            </p:cNvPr>
            <p:cNvCxnSpPr/>
            <p:nvPr>
              <p:custDataLst>
                <p:tags r:id="rId40"/>
              </p:custDataLst>
            </p:nvPr>
          </p:nvCxnSpPr>
          <p:spPr>
            <a:xfrm flipV="1">
              <a:off x="13781" y="4847"/>
              <a:ext cx="614" cy="1731"/>
            </a:xfrm>
            <a:prstGeom prst="line">
              <a:avLst/>
            </a:prstGeom>
            <a:ln w="2540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grpSp>
          <p:nvGrpSpPr>
            <p:cNvPr id="252" name="组合 251">
              <a:extLst>
                <a:ext uri="{FF2B5EF4-FFF2-40B4-BE49-F238E27FC236}">
                  <a16:creationId xmlns:a16="http://schemas.microsoft.com/office/drawing/2014/main" id="{0E6D4991-C5AD-5306-0B24-D06B5AC6E5D3}"/>
                </a:ext>
              </a:extLst>
            </p:cNvPr>
            <p:cNvGrpSpPr/>
            <p:nvPr/>
          </p:nvGrpSpPr>
          <p:grpSpPr>
            <a:xfrm>
              <a:off x="13389" y="6013"/>
              <a:ext cx="55" cy="280"/>
              <a:chOff x="7676" y="7572"/>
              <a:chExt cx="122" cy="618"/>
            </a:xfrm>
          </p:grpSpPr>
          <p:sp>
            <p:nvSpPr>
              <p:cNvPr id="258" name="椭圆 257">
                <a:extLst>
                  <a:ext uri="{FF2B5EF4-FFF2-40B4-BE49-F238E27FC236}">
                    <a16:creationId xmlns:a16="http://schemas.microsoft.com/office/drawing/2014/main" id="{F4722516-C514-E431-5607-3F1E3323DD45}"/>
                  </a:ext>
                </a:extLst>
              </p:cNvPr>
              <p:cNvSpPr/>
              <p:nvPr>
                <p:custDataLst>
                  <p:tags r:id="rId45"/>
                </p:custDataLst>
              </p:nvPr>
            </p:nvSpPr>
            <p:spPr>
              <a:xfrm>
                <a:off x="7676" y="7572"/>
                <a:ext cx="119" cy="119"/>
              </a:xfrm>
              <a:prstGeom prst="ellipse">
                <a:avLst/>
              </a:prstGeom>
              <a:ln w="25400"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9" name="椭圆 258">
                <a:extLst>
                  <a:ext uri="{FF2B5EF4-FFF2-40B4-BE49-F238E27FC236}">
                    <a16:creationId xmlns:a16="http://schemas.microsoft.com/office/drawing/2014/main" id="{DDAA34D6-2EB6-BF6C-73A3-9DFE0F853EC6}"/>
                  </a:ext>
                </a:extLst>
              </p:cNvPr>
              <p:cNvSpPr/>
              <p:nvPr>
                <p:custDataLst>
                  <p:tags r:id="rId46"/>
                </p:custDataLst>
              </p:nvPr>
            </p:nvSpPr>
            <p:spPr>
              <a:xfrm>
                <a:off x="7680" y="7815"/>
                <a:ext cx="119" cy="119"/>
              </a:xfrm>
              <a:prstGeom prst="ellipse">
                <a:avLst/>
              </a:prstGeom>
              <a:ln w="25400"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60" name="椭圆 259">
                <a:extLst>
                  <a:ext uri="{FF2B5EF4-FFF2-40B4-BE49-F238E27FC236}">
                    <a16:creationId xmlns:a16="http://schemas.microsoft.com/office/drawing/2014/main" id="{FF90A5D4-39F1-788A-F7A3-C3BD5B4287F1}"/>
                  </a:ext>
                </a:extLst>
              </p:cNvPr>
              <p:cNvSpPr/>
              <p:nvPr>
                <p:custDataLst>
                  <p:tags r:id="rId47"/>
                </p:custDataLst>
              </p:nvPr>
            </p:nvSpPr>
            <p:spPr>
              <a:xfrm>
                <a:off x="7680" y="8072"/>
                <a:ext cx="119" cy="119"/>
              </a:xfrm>
              <a:prstGeom prst="ellipse">
                <a:avLst/>
              </a:prstGeom>
              <a:ln w="25400"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3" name="组合 252">
              <a:extLst>
                <a:ext uri="{FF2B5EF4-FFF2-40B4-BE49-F238E27FC236}">
                  <a16:creationId xmlns:a16="http://schemas.microsoft.com/office/drawing/2014/main" id="{B11F346C-8B4D-7054-4C62-4038E0EC3F4B}"/>
                </a:ext>
              </a:extLst>
            </p:cNvPr>
            <p:cNvGrpSpPr/>
            <p:nvPr/>
          </p:nvGrpSpPr>
          <p:grpSpPr>
            <a:xfrm>
              <a:off x="14667" y="6265"/>
              <a:ext cx="55" cy="280"/>
              <a:chOff x="7676" y="7572"/>
              <a:chExt cx="122" cy="618"/>
            </a:xfrm>
            <a:solidFill>
              <a:schemeClr val="tx1"/>
            </a:solidFill>
          </p:grpSpPr>
          <p:sp>
            <p:nvSpPr>
              <p:cNvPr id="255" name="椭圆 254">
                <a:extLst>
                  <a:ext uri="{FF2B5EF4-FFF2-40B4-BE49-F238E27FC236}">
                    <a16:creationId xmlns:a16="http://schemas.microsoft.com/office/drawing/2014/main" id="{5B6C0805-8CFB-CDB4-1807-0107DC8303D9}"/>
                  </a:ext>
                </a:extLst>
              </p:cNvPr>
              <p:cNvSpPr/>
              <p:nvPr>
                <p:custDataLst>
                  <p:tags r:id="rId42"/>
                </p:custDataLst>
              </p:nvPr>
            </p:nvSpPr>
            <p:spPr>
              <a:xfrm>
                <a:off x="7676" y="7572"/>
                <a:ext cx="119" cy="119"/>
              </a:xfrm>
              <a:prstGeom prst="ellipse">
                <a:avLst/>
              </a:prstGeom>
              <a:grp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6" name="椭圆 255">
                <a:extLst>
                  <a:ext uri="{FF2B5EF4-FFF2-40B4-BE49-F238E27FC236}">
                    <a16:creationId xmlns:a16="http://schemas.microsoft.com/office/drawing/2014/main" id="{3603CDF5-58EA-8CBA-65FD-A5F4A60A2706}"/>
                  </a:ext>
                </a:extLst>
              </p:cNvPr>
              <p:cNvSpPr/>
              <p:nvPr>
                <p:custDataLst>
                  <p:tags r:id="rId43"/>
                </p:custDataLst>
              </p:nvPr>
            </p:nvSpPr>
            <p:spPr>
              <a:xfrm>
                <a:off x="7680" y="7815"/>
                <a:ext cx="119" cy="119"/>
              </a:xfrm>
              <a:prstGeom prst="ellipse">
                <a:avLst/>
              </a:prstGeom>
              <a:grp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7" name="椭圆 256">
                <a:extLst>
                  <a:ext uri="{FF2B5EF4-FFF2-40B4-BE49-F238E27FC236}">
                    <a16:creationId xmlns:a16="http://schemas.microsoft.com/office/drawing/2014/main" id="{62295FCE-7834-E9C8-6A84-434E98B00088}"/>
                  </a:ext>
                </a:extLst>
              </p:cNvPr>
              <p:cNvSpPr/>
              <p:nvPr>
                <p:custDataLst>
                  <p:tags r:id="rId44"/>
                </p:custDataLst>
              </p:nvPr>
            </p:nvSpPr>
            <p:spPr>
              <a:xfrm>
                <a:off x="7680" y="8072"/>
                <a:ext cx="119" cy="119"/>
              </a:xfrm>
              <a:prstGeom prst="ellipse">
                <a:avLst/>
              </a:prstGeom>
              <a:grp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254" name="直接连接符 798">
              <a:extLst>
                <a:ext uri="{FF2B5EF4-FFF2-40B4-BE49-F238E27FC236}">
                  <a16:creationId xmlns:a16="http://schemas.microsoft.com/office/drawing/2014/main" id="{10B685B8-04BA-4261-C2BC-9F94E3DBB81C}"/>
                </a:ext>
              </a:extLst>
            </p:cNvPr>
            <p:cNvCxnSpPr/>
            <p:nvPr>
              <p:custDataLst>
                <p:tags r:id="rId41"/>
              </p:custDataLst>
            </p:nvPr>
          </p:nvCxnSpPr>
          <p:spPr>
            <a:xfrm>
              <a:off x="13804" y="5740"/>
              <a:ext cx="560" cy="1265"/>
            </a:xfrm>
            <a:prstGeom prst="line">
              <a:avLst/>
            </a:prstGeom>
            <a:ln w="2540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89849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FE0D91B-4F6B-7D55-AD38-2BFE20801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Switch-centric</a:t>
            </a:r>
            <a:r>
              <a:rPr kumimoji="1" lang="zh-CN" altLang="en-US" dirty="0"/>
              <a:t> </a:t>
            </a:r>
            <a:r>
              <a:rPr kumimoji="1" lang="en-US" altLang="zh-CN" dirty="0"/>
              <a:t>HBDs</a:t>
            </a:r>
            <a:endParaRPr kumimoji="1" lang="zh-CN" altLang="en-US" dirty="0"/>
          </a:p>
        </p:txBody>
      </p:sp>
      <p:sp>
        <p:nvSpPr>
          <p:cNvPr id="3" name="圆角矩形 2">
            <a:extLst>
              <a:ext uri="{FF2B5EF4-FFF2-40B4-BE49-F238E27FC236}">
                <a16:creationId xmlns:a16="http://schemas.microsoft.com/office/drawing/2014/main" id="{10115755-ECFA-896B-8FCC-3ED17772E742}"/>
              </a:ext>
            </a:extLst>
          </p:cNvPr>
          <p:cNvSpPr/>
          <p:nvPr/>
        </p:nvSpPr>
        <p:spPr>
          <a:xfrm>
            <a:off x="3261360" y="4728210"/>
            <a:ext cx="2743200" cy="136080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altLang="zh-CN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EP16</a:t>
            </a:r>
          </a:p>
        </p:txBody>
      </p:sp>
      <p:sp>
        <p:nvSpPr>
          <p:cNvPr id="4" name="圆角矩形 3">
            <a:extLst>
              <a:ext uri="{FF2B5EF4-FFF2-40B4-BE49-F238E27FC236}">
                <a16:creationId xmlns:a16="http://schemas.microsoft.com/office/drawing/2014/main" id="{E0CA75EA-040C-04A0-1001-D11979202F26}"/>
              </a:ext>
            </a:extLst>
          </p:cNvPr>
          <p:cNvSpPr/>
          <p:nvPr/>
        </p:nvSpPr>
        <p:spPr>
          <a:xfrm>
            <a:off x="488315" y="4728210"/>
            <a:ext cx="2668905" cy="136080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54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altLang="zh-CN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EP16</a:t>
            </a:r>
          </a:p>
        </p:txBody>
      </p:sp>
      <p:sp>
        <p:nvSpPr>
          <p:cNvPr id="5" name="圆角矩形 4">
            <a:extLst>
              <a:ext uri="{FF2B5EF4-FFF2-40B4-BE49-F238E27FC236}">
                <a16:creationId xmlns:a16="http://schemas.microsoft.com/office/drawing/2014/main" id="{F88223FB-4098-872B-7718-39FEC32D12EC}"/>
              </a:ext>
            </a:extLst>
          </p:cNvPr>
          <p:cNvSpPr/>
          <p:nvPr/>
        </p:nvSpPr>
        <p:spPr>
          <a:xfrm>
            <a:off x="7524115" y="1344930"/>
            <a:ext cx="3592195" cy="99758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4445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High-performance </a:t>
            </a:r>
            <a:r>
              <a:rPr lang="en-US" altLang="zh-CN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any-to-any</a:t>
            </a: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communication</a:t>
            </a: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CB3E5E62-9F23-E902-BB36-837B1740DA7F}"/>
              </a:ext>
            </a:extLst>
          </p:cNvPr>
          <p:cNvGrpSpPr>
            <a:grpSpLocks noChangeAspect="1"/>
          </p:cNvGrpSpPr>
          <p:nvPr/>
        </p:nvGrpSpPr>
        <p:grpSpPr>
          <a:xfrm>
            <a:off x="554355" y="4843780"/>
            <a:ext cx="425450" cy="672465"/>
            <a:chOff x="3962" y="4611"/>
            <a:chExt cx="1522" cy="2404"/>
          </a:xfrm>
          <a:solidFill>
            <a:schemeClr val="bg1"/>
          </a:solidFill>
        </p:grpSpPr>
        <p:sp>
          <p:nvSpPr>
            <p:cNvPr id="8" name="同侧圆角矩形 7">
              <a:extLst>
                <a:ext uri="{FF2B5EF4-FFF2-40B4-BE49-F238E27FC236}">
                  <a16:creationId xmlns:a16="http://schemas.microsoft.com/office/drawing/2014/main" id="{4EEA0B8C-2689-3CCA-3892-E93230FEF504}"/>
                </a:ext>
              </a:extLst>
            </p:cNvPr>
            <p:cNvSpPr/>
            <p:nvPr/>
          </p:nvSpPr>
          <p:spPr>
            <a:xfrm>
              <a:off x="3962" y="4611"/>
              <a:ext cx="1522" cy="2404"/>
            </a:xfrm>
            <a:prstGeom prst="round2Same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00EB11ED-40B3-033E-867D-EB9F8781178F}"/>
                </a:ext>
              </a:extLst>
            </p:cNvPr>
            <p:cNvSpPr/>
            <p:nvPr/>
          </p:nvSpPr>
          <p:spPr>
            <a:xfrm>
              <a:off x="4197" y="4855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C06255F2-C52F-1030-37E7-E057378E4A30}"/>
                </a:ext>
              </a:extLst>
            </p:cNvPr>
            <p:cNvSpPr/>
            <p:nvPr>
              <p:custDataLst>
                <p:tags r:id="rId56"/>
              </p:custDataLst>
            </p:nvPr>
          </p:nvSpPr>
          <p:spPr>
            <a:xfrm>
              <a:off x="4197" y="5243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38FB41EE-D910-8C9A-F792-B57042C8201A}"/>
                </a:ext>
              </a:extLst>
            </p:cNvPr>
            <p:cNvSpPr/>
            <p:nvPr>
              <p:custDataLst>
                <p:tags r:id="rId57"/>
              </p:custDataLst>
            </p:nvPr>
          </p:nvSpPr>
          <p:spPr>
            <a:xfrm>
              <a:off x="4197" y="5631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5A2C95FC-6BD2-B68F-2B97-EA8AE7A837C3}"/>
                </a:ext>
              </a:extLst>
            </p:cNvPr>
            <p:cNvSpPr/>
            <p:nvPr>
              <p:custDataLst>
                <p:tags r:id="rId58"/>
              </p:custDataLst>
            </p:nvPr>
          </p:nvSpPr>
          <p:spPr>
            <a:xfrm>
              <a:off x="4197" y="6019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02587967-3731-C935-09CA-5CB8B3A38094}"/>
                </a:ext>
              </a:extLst>
            </p:cNvPr>
            <p:cNvSpPr/>
            <p:nvPr/>
          </p:nvSpPr>
          <p:spPr>
            <a:xfrm>
              <a:off x="4510" y="6407"/>
              <a:ext cx="426" cy="427"/>
            </a:xfrm>
            <a:prstGeom prst="ellipse">
              <a:avLst/>
            </a:prstGeom>
            <a:grpFill/>
            <a:ln w="38100" cap="flat" cmpd="sng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7EAB49EB-1102-01C7-EACA-889F9ACB8A0C}"/>
              </a:ext>
            </a:extLst>
          </p:cNvPr>
          <p:cNvGrpSpPr>
            <a:grpSpLocks noChangeAspect="1"/>
          </p:cNvGrpSpPr>
          <p:nvPr/>
        </p:nvGrpSpPr>
        <p:grpSpPr>
          <a:xfrm>
            <a:off x="1256665" y="4843780"/>
            <a:ext cx="425450" cy="672465"/>
            <a:chOff x="3962" y="4611"/>
            <a:chExt cx="1522" cy="2404"/>
          </a:xfrm>
          <a:solidFill>
            <a:schemeClr val="bg1"/>
          </a:solidFill>
        </p:grpSpPr>
        <p:sp>
          <p:nvSpPr>
            <p:cNvPr id="15" name="同侧圆角矩形 14">
              <a:extLst>
                <a:ext uri="{FF2B5EF4-FFF2-40B4-BE49-F238E27FC236}">
                  <a16:creationId xmlns:a16="http://schemas.microsoft.com/office/drawing/2014/main" id="{930BE2A2-92EA-A7D9-BD7E-DD981F5707FD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3962" y="4611"/>
              <a:ext cx="1522" cy="2404"/>
            </a:xfrm>
            <a:prstGeom prst="round2Same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DDBAE793-74D4-C026-263D-61A035387A28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4197" y="4855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FD076B0F-B1AE-65AF-BCF3-6A72BAF1B37E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4197" y="5243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E2BDF060-9862-C044-4229-7DD94245C793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4197" y="5631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116DE012-D500-4F00-9C89-F8D0A6B02932}"/>
                </a:ext>
              </a:extLst>
            </p:cNvPr>
            <p:cNvSpPr/>
            <p:nvPr>
              <p:custDataLst>
                <p:tags r:id="rId54"/>
              </p:custDataLst>
            </p:nvPr>
          </p:nvSpPr>
          <p:spPr>
            <a:xfrm>
              <a:off x="4197" y="6019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椭圆 19">
              <a:extLst>
                <a:ext uri="{FF2B5EF4-FFF2-40B4-BE49-F238E27FC236}">
                  <a16:creationId xmlns:a16="http://schemas.microsoft.com/office/drawing/2014/main" id="{874ED60C-23A4-F022-B01C-5CCE18E7A661}"/>
                </a:ext>
              </a:extLst>
            </p:cNvPr>
            <p:cNvSpPr/>
            <p:nvPr>
              <p:custDataLst>
                <p:tags r:id="rId55"/>
              </p:custDataLst>
            </p:nvPr>
          </p:nvSpPr>
          <p:spPr>
            <a:xfrm>
              <a:off x="4510" y="6407"/>
              <a:ext cx="426" cy="427"/>
            </a:xfrm>
            <a:prstGeom prst="ellipse">
              <a:avLst/>
            </a:prstGeom>
            <a:grpFill/>
            <a:ln w="38100" cap="flat" cmpd="sng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C145FD0B-B1CB-7982-45ED-9B58BD2965D0}"/>
              </a:ext>
            </a:extLst>
          </p:cNvPr>
          <p:cNvGrpSpPr>
            <a:grpSpLocks noChangeAspect="1"/>
          </p:cNvGrpSpPr>
          <p:nvPr/>
        </p:nvGrpSpPr>
        <p:grpSpPr>
          <a:xfrm>
            <a:off x="1955800" y="4843780"/>
            <a:ext cx="425450" cy="672465"/>
            <a:chOff x="3962" y="4611"/>
            <a:chExt cx="1522" cy="2404"/>
          </a:xfrm>
          <a:solidFill>
            <a:schemeClr val="bg1"/>
          </a:solidFill>
        </p:grpSpPr>
        <p:sp>
          <p:nvSpPr>
            <p:cNvPr id="22" name="同侧圆角矩形 21">
              <a:extLst>
                <a:ext uri="{FF2B5EF4-FFF2-40B4-BE49-F238E27FC236}">
                  <a16:creationId xmlns:a16="http://schemas.microsoft.com/office/drawing/2014/main" id="{FBE6E84C-AA49-59C2-D571-65CB663B713B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3962" y="4611"/>
              <a:ext cx="1522" cy="2404"/>
            </a:xfrm>
            <a:prstGeom prst="round2Same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A039BA92-4ED3-B747-4780-DF32D763B480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4197" y="4855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05B49DEE-F464-831E-B770-EFCE7470A6CB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4197" y="5243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DA452F28-D93B-932D-1B05-8E249D507DA9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4197" y="5631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B63E81E8-FC4F-2FC1-078C-E1E4BF1DF414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4197" y="6019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椭圆 26">
              <a:extLst>
                <a:ext uri="{FF2B5EF4-FFF2-40B4-BE49-F238E27FC236}">
                  <a16:creationId xmlns:a16="http://schemas.microsoft.com/office/drawing/2014/main" id="{73893DE8-23E8-FBAF-CA36-8BE3CBE15537}"/>
                </a:ext>
              </a:extLst>
            </p:cNvPr>
            <p:cNvSpPr/>
            <p:nvPr>
              <p:custDataLst>
                <p:tags r:id="rId49"/>
              </p:custDataLst>
            </p:nvPr>
          </p:nvSpPr>
          <p:spPr>
            <a:xfrm>
              <a:off x="4510" y="6407"/>
              <a:ext cx="426" cy="427"/>
            </a:xfrm>
            <a:prstGeom prst="ellipse">
              <a:avLst/>
            </a:prstGeom>
            <a:grpFill/>
            <a:ln w="38100" cap="flat" cmpd="sng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E82C4EAF-6FDC-8AF4-3AE3-7194DABD04D0}"/>
              </a:ext>
            </a:extLst>
          </p:cNvPr>
          <p:cNvGrpSpPr>
            <a:grpSpLocks noChangeAspect="1"/>
          </p:cNvGrpSpPr>
          <p:nvPr/>
        </p:nvGrpSpPr>
        <p:grpSpPr>
          <a:xfrm>
            <a:off x="2658110" y="4843780"/>
            <a:ext cx="425450" cy="672465"/>
            <a:chOff x="3962" y="4611"/>
            <a:chExt cx="1522" cy="2404"/>
          </a:xfrm>
          <a:solidFill>
            <a:schemeClr val="bg1"/>
          </a:solidFill>
        </p:grpSpPr>
        <p:sp>
          <p:nvSpPr>
            <p:cNvPr id="29" name="同侧圆角矩形 28">
              <a:extLst>
                <a:ext uri="{FF2B5EF4-FFF2-40B4-BE49-F238E27FC236}">
                  <a16:creationId xmlns:a16="http://schemas.microsoft.com/office/drawing/2014/main" id="{3484F74B-A0A6-7C91-DF33-02C8AF0E8568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3962" y="4611"/>
              <a:ext cx="1522" cy="2404"/>
            </a:xfrm>
            <a:prstGeom prst="round2Same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33AED916-26E6-026B-780C-E95ADC2F53EB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4197" y="4855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926ADD5C-C90A-82D9-714E-B16D5DA1B2CB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4197" y="5243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7860BE06-EECC-4993-87AA-2D86B8CC2970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4197" y="5631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A28DE1E4-1877-5FC6-BF5D-D46076D1BABE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4197" y="6019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椭圆 33">
              <a:extLst>
                <a:ext uri="{FF2B5EF4-FFF2-40B4-BE49-F238E27FC236}">
                  <a16:creationId xmlns:a16="http://schemas.microsoft.com/office/drawing/2014/main" id="{D0F3FB68-CB0B-8DB7-25A3-0161E8E4321B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4510" y="6407"/>
              <a:ext cx="426" cy="427"/>
            </a:xfrm>
            <a:prstGeom prst="ellipse">
              <a:avLst/>
            </a:prstGeom>
            <a:grpFill/>
            <a:ln w="38100" cap="flat" cmpd="sng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E647D7B4-18DC-6A31-F944-05E2CA4164ED}"/>
              </a:ext>
            </a:extLst>
          </p:cNvPr>
          <p:cNvGrpSpPr>
            <a:grpSpLocks noChangeAspect="1"/>
          </p:cNvGrpSpPr>
          <p:nvPr/>
        </p:nvGrpSpPr>
        <p:grpSpPr>
          <a:xfrm>
            <a:off x="3385820" y="4843780"/>
            <a:ext cx="425450" cy="672465"/>
            <a:chOff x="3962" y="4611"/>
            <a:chExt cx="1522" cy="2404"/>
          </a:xfrm>
          <a:solidFill>
            <a:schemeClr val="bg1"/>
          </a:solidFill>
        </p:grpSpPr>
        <p:sp>
          <p:nvSpPr>
            <p:cNvPr id="36" name="同侧圆角矩形 35">
              <a:extLst>
                <a:ext uri="{FF2B5EF4-FFF2-40B4-BE49-F238E27FC236}">
                  <a16:creationId xmlns:a16="http://schemas.microsoft.com/office/drawing/2014/main" id="{8E6D20AE-EB52-2DDB-B61E-0C7E68FB94D1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3962" y="4611"/>
              <a:ext cx="1522" cy="2404"/>
            </a:xfrm>
            <a:prstGeom prst="round2Same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740E23D3-410F-5A7F-14DB-4F9E6A38EA0B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4197" y="4855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AEA4EC48-C831-9DAB-2E71-CF6D71F81310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4197" y="5243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48FF32A6-510D-2CE5-8675-397C9A07EFA0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4197" y="5631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A3F3EA06-7B18-3F0A-7D3A-6FC801A99DD0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4197" y="6019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椭圆 40">
              <a:extLst>
                <a:ext uri="{FF2B5EF4-FFF2-40B4-BE49-F238E27FC236}">
                  <a16:creationId xmlns:a16="http://schemas.microsoft.com/office/drawing/2014/main" id="{17953EE4-61C6-E8AD-02B4-E8ADA594003C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4510" y="6407"/>
              <a:ext cx="426" cy="427"/>
            </a:xfrm>
            <a:prstGeom prst="ellipse">
              <a:avLst/>
            </a:prstGeom>
            <a:grpFill/>
            <a:ln w="38100" cap="flat" cmpd="sng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34416CF4-3AA2-FD7A-15D2-2D727E5B0877}"/>
              </a:ext>
            </a:extLst>
          </p:cNvPr>
          <p:cNvGrpSpPr>
            <a:grpSpLocks noChangeAspect="1"/>
          </p:cNvGrpSpPr>
          <p:nvPr/>
        </p:nvGrpSpPr>
        <p:grpSpPr>
          <a:xfrm>
            <a:off x="4088130" y="4843780"/>
            <a:ext cx="425450" cy="672465"/>
            <a:chOff x="3962" y="4611"/>
            <a:chExt cx="1522" cy="2404"/>
          </a:xfrm>
          <a:solidFill>
            <a:schemeClr val="bg1"/>
          </a:solidFill>
        </p:grpSpPr>
        <p:sp>
          <p:nvSpPr>
            <p:cNvPr id="43" name="同侧圆角矩形 42">
              <a:extLst>
                <a:ext uri="{FF2B5EF4-FFF2-40B4-BE49-F238E27FC236}">
                  <a16:creationId xmlns:a16="http://schemas.microsoft.com/office/drawing/2014/main" id="{B41E9071-B5A2-B3DA-A6A2-F67CC49D7F61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3962" y="4611"/>
              <a:ext cx="1522" cy="2404"/>
            </a:xfrm>
            <a:prstGeom prst="round2Same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F5DB67CC-D29B-F8B1-C10F-CA947363517B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4197" y="4855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FAA1EA4C-B1DE-7004-803E-3F5B73FABAAB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4197" y="5243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B83C00D0-B463-361F-B086-4DA1D1909CB7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4197" y="5631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A85023C8-CD2D-B7F9-8F51-3C42F9E728D1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4197" y="6019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椭圆 47">
              <a:extLst>
                <a:ext uri="{FF2B5EF4-FFF2-40B4-BE49-F238E27FC236}">
                  <a16:creationId xmlns:a16="http://schemas.microsoft.com/office/drawing/2014/main" id="{CBC0FCA3-4FC6-9AF0-13AE-4E5BA63DD3C7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4510" y="6407"/>
              <a:ext cx="426" cy="427"/>
            </a:xfrm>
            <a:prstGeom prst="ellipse">
              <a:avLst/>
            </a:prstGeom>
            <a:grpFill/>
            <a:ln w="38100" cap="flat" cmpd="sng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9" name="组合 48">
            <a:extLst>
              <a:ext uri="{FF2B5EF4-FFF2-40B4-BE49-F238E27FC236}">
                <a16:creationId xmlns:a16="http://schemas.microsoft.com/office/drawing/2014/main" id="{E7EE6FB3-1E97-AA2F-8A1D-A05EE0684C43}"/>
              </a:ext>
            </a:extLst>
          </p:cNvPr>
          <p:cNvGrpSpPr>
            <a:grpSpLocks noChangeAspect="1"/>
          </p:cNvGrpSpPr>
          <p:nvPr/>
        </p:nvGrpSpPr>
        <p:grpSpPr>
          <a:xfrm>
            <a:off x="4787265" y="4843780"/>
            <a:ext cx="425450" cy="672465"/>
            <a:chOff x="3962" y="4611"/>
            <a:chExt cx="1522" cy="2404"/>
          </a:xfrm>
          <a:solidFill>
            <a:schemeClr val="bg1"/>
          </a:solidFill>
        </p:grpSpPr>
        <p:sp>
          <p:nvSpPr>
            <p:cNvPr id="50" name="同侧圆角矩形 49">
              <a:extLst>
                <a:ext uri="{FF2B5EF4-FFF2-40B4-BE49-F238E27FC236}">
                  <a16:creationId xmlns:a16="http://schemas.microsoft.com/office/drawing/2014/main" id="{BDA863AE-6FBF-FFA0-4FDE-1B00EBC16527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3962" y="4611"/>
              <a:ext cx="1522" cy="2404"/>
            </a:xfrm>
            <a:prstGeom prst="round2Same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" name="矩形 50">
              <a:extLst>
                <a:ext uri="{FF2B5EF4-FFF2-40B4-BE49-F238E27FC236}">
                  <a16:creationId xmlns:a16="http://schemas.microsoft.com/office/drawing/2014/main" id="{907B6B93-621E-760D-C858-A35E44217419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197" y="4855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矩形 51">
              <a:extLst>
                <a:ext uri="{FF2B5EF4-FFF2-40B4-BE49-F238E27FC236}">
                  <a16:creationId xmlns:a16="http://schemas.microsoft.com/office/drawing/2014/main" id="{A68DBD16-4FB6-4B48-BA3D-FFEE10B11859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197" y="5243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AABA8FC3-977D-8C53-6E61-8E11709930E3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197" y="5631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64BAFFBD-294F-24F8-B924-413BB31D962A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4197" y="6019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" name="椭圆 54">
              <a:extLst>
                <a:ext uri="{FF2B5EF4-FFF2-40B4-BE49-F238E27FC236}">
                  <a16:creationId xmlns:a16="http://schemas.microsoft.com/office/drawing/2014/main" id="{E9844823-D580-33A9-2EE6-AEEEC18207C1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4510" y="6407"/>
              <a:ext cx="426" cy="427"/>
            </a:xfrm>
            <a:prstGeom prst="ellipse">
              <a:avLst/>
            </a:prstGeom>
            <a:grpFill/>
            <a:ln w="38100" cap="flat" cmpd="sng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6" name="组合 55">
            <a:extLst>
              <a:ext uri="{FF2B5EF4-FFF2-40B4-BE49-F238E27FC236}">
                <a16:creationId xmlns:a16="http://schemas.microsoft.com/office/drawing/2014/main" id="{FF32D7E0-CEB5-B29A-3932-DFC44191C6D9}"/>
              </a:ext>
            </a:extLst>
          </p:cNvPr>
          <p:cNvGrpSpPr>
            <a:grpSpLocks noChangeAspect="1"/>
          </p:cNvGrpSpPr>
          <p:nvPr/>
        </p:nvGrpSpPr>
        <p:grpSpPr>
          <a:xfrm>
            <a:off x="5489575" y="4843780"/>
            <a:ext cx="425450" cy="672465"/>
            <a:chOff x="3962" y="4611"/>
            <a:chExt cx="1522" cy="2404"/>
          </a:xfrm>
          <a:solidFill>
            <a:schemeClr val="bg1"/>
          </a:solidFill>
        </p:grpSpPr>
        <p:sp>
          <p:nvSpPr>
            <p:cNvPr id="57" name="同侧圆角矩形 56">
              <a:extLst>
                <a:ext uri="{FF2B5EF4-FFF2-40B4-BE49-F238E27FC236}">
                  <a16:creationId xmlns:a16="http://schemas.microsoft.com/office/drawing/2014/main" id="{4251037F-94AE-525B-7207-7A9F99233D0C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3962" y="4611"/>
              <a:ext cx="1522" cy="2404"/>
            </a:xfrm>
            <a:prstGeom prst="round2Same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矩形 57">
              <a:extLst>
                <a:ext uri="{FF2B5EF4-FFF2-40B4-BE49-F238E27FC236}">
                  <a16:creationId xmlns:a16="http://schemas.microsoft.com/office/drawing/2014/main" id="{605CE515-BF19-6366-F2EA-4A4C70E6C448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4197" y="4855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" name="矩形 58">
              <a:extLst>
                <a:ext uri="{FF2B5EF4-FFF2-40B4-BE49-F238E27FC236}">
                  <a16:creationId xmlns:a16="http://schemas.microsoft.com/office/drawing/2014/main" id="{BBA47AFC-233F-E58E-88FD-55A4F12B8227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4197" y="5243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" name="矩形 59">
              <a:extLst>
                <a:ext uri="{FF2B5EF4-FFF2-40B4-BE49-F238E27FC236}">
                  <a16:creationId xmlns:a16="http://schemas.microsoft.com/office/drawing/2014/main" id="{58D7B646-A0A1-0105-B60C-2720096AD0DB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4197" y="5631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矩形 60">
              <a:extLst>
                <a:ext uri="{FF2B5EF4-FFF2-40B4-BE49-F238E27FC236}">
                  <a16:creationId xmlns:a16="http://schemas.microsoft.com/office/drawing/2014/main" id="{2FB615F2-009D-0ACE-167D-FBF2D18C14CE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4197" y="6019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椭圆 61">
              <a:extLst>
                <a:ext uri="{FF2B5EF4-FFF2-40B4-BE49-F238E27FC236}">
                  <a16:creationId xmlns:a16="http://schemas.microsoft.com/office/drawing/2014/main" id="{856FCB0B-C00E-4932-0E76-5152259AFF15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510" y="6407"/>
              <a:ext cx="426" cy="427"/>
            </a:xfrm>
            <a:prstGeom prst="ellipse">
              <a:avLst/>
            </a:prstGeom>
            <a:grpFill/>
            <a:ln w="38100" cap="flat" cmpd="sng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3" name="组合 62">
            <a:extLst>
              <a:ext uri="{FF2B5EF4-FFF2-40B4-BE49-F238E27FC236}">
                <a16:creationId xmlns:a16="http://schemas.microsoft.com/office/drawing/2014/main" id="{54A0BE46-D53C-FCD2-B6F5-AE926365BF78}"/>
              </a:ext>
            </a:extLst>
          </p:cNvPr>
          <p:cNvGrpSpPr>
            <a:grpSpLocks noChangeAspect="1"/>
          </p:cNvGrpSpPr>
          <p:nvPr/>
        </p:nvGrpSpPr>
        <p:grpSpPr>
          <a:xfrm>
            <a:off x="6158230" y="4843780"/>
            <a:ext cx="425450" cy="672465"/>
            <a:chOff x="3962" y="4611"/>
            <a:chExt cx="1522" cy="2404"/>
          </a:xfrm>
          <a:solidFill>
            <a:schemeClr val="bg1"/>
          </a:solidFill>
        </p:grpSpPr>
        <p:sp>
          <p:nvSpPr>
            <p:cNvPr id="64" name="同侧圆角矩形 63">
              <a:extLst>
                <a:ext uri="{FF2B5EF4-FFF2-40B4-BE49-F238E27FC236}">
                  <a16:creationId xmlns:a16="http://schemas.microsoft.com/office/drawing/2014/main" id="{AD5F3C85-D9EF-4680-73DF-9D9BB827C002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3962" y="4611"/>
              <a:ext cx="1522" cy="2404"/>
            </a:xfrm>
            <a:prstGeom prst="round2Same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" name="矩形 64">
              <a:extLst>
                <a:ext uri="{FF2B5EF4-FFF2-40B4-BE49-F238E27FC236}">
                  <a16:creationId xmlns:a16="http://schemas.microsoft.com/office/drawing/2014/main" id="{421513A0-2BC7-71CF-B14A-F09CF46D3FCE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4197" y="4855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" name="矩形 65">
              <a:extLst>
                <a:ext uri="{FF2B5EF4-FFF2-40B4-BE49-F238E27FC236}">
                  <a16:creationId xmlns:a16="http://schemas.microsoft.com/office/drawing/2014/main" id="{ECAAA630-15A3-F8CE-6E13-FD916652A121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4197" y="5243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矩形 66">
              <a:extLst>
                <a:ext uri="{FF2B5EF4-FFF2-40B4-BE49-F238E27FC236}">
                  <a16:creationId xmlns:a16="http://schemas.microsoft.com/office/drawing/2014/main" id="{359EBCFA-F83E-DE51-D805-D6028F3BD686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4197" y="5631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8" name="矩形 67">
              <a:extLst>
                <a:ext uri="{FF2B5EF4-FFF2-40B4-BE49-F238E27FC236}">
                  <a16:creationId xmlns:a16="http://schemas.microsoft.com/office/drawing/2014/main" id="{EA13ABB2-830B-EEB1-A618-84E26A79EC31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4197" y="6019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9" name="椭圆 68">
              <a:extLst>
                <a:ext uri="{FF2B5EF4-FFF2-40B4-BE49-F238E27FC236}">
                  <a16:creationId xmlns:a16="http://schemas.microsoft.com/office/drawing/2014/main" id="{9904340A-B775-E76A-62B6-66EEF972CCCE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4510" y="6407"/>
              <a:ext cx="426" cy="427"/>
            </a:xfrm>
            <a:prstGeom prst="ellipse">
              <a:avLst/>
            </a:prstGeom>
            <a:grpFill/>
            <a:ln w="38100" cap="flat" cmpd="sng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0" name="组合 69">
            <a:extLst>
              <a:ext uri="{FF2B5EF4-FFF2-40B4-BE49-F238E27FC236}">
                <a16:creationId xmlns:a16="http://schemas.microsoft.com/office/drawing/2014/main" id="{570BCFE9-89BE-BC28-8F4A-70F6DEE9238D}"/>
              </a:ext>
            </a:extLst>
          </p:cNvPr>
          <p:cNvGrpSpPr>
            <a:grpSpLocks noChangeAspect="1"/>
          </p:cNvGrpSpPr>
          <p:nvPr/>
        </p:nvGrpSpPr>
        <p:grpSpPr>
          <a:xfrm>
            <a:off x="2615565" y="3004820"/>
            <a:ext cx="835660" cy="365125"/>
            <a:chOff x="2042" y="3623"/>
            <a:chExt cx="1946" cy="850"/>
          </a:xfrm>
          <a:solidFill>
            <a:schemeClr val="bg1"/>
          </a:solidFill>
        </p:grpSpPr>
        <p:sp>
          <p:nvSpPr>
            <p:cNvPr id="71" name="圆角矩形 70">
              <a:extLst>
                <a:ext uri="{FF2B5EF4-FFF2-40B4-BE49-F238E27FC236}">
                  <a16:creationId xmlns:a16="http://schemas.microsoft.com/office/drawing/2014/main" id="{66BD0BC2-DD45-A365-E040-AEFCA88849EE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2042" y="3623"/>
              <a:ext cx="1946" cy="851"/>
            </a:xfrm>
            <a:prstGeom prst="roundRect">
              <a:avLst/>
            </a:prstGeom>
            <a:grpFill/>
            <a:ln w="44450"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椭圆 71">
              <a:extLst>
                <a:ext uri="{FF2B5EF4-FFF2-40B4-BE49-F238E27FC236}">
                  <a16:creationId xmlns:a16="http://schemas.microsoft.com/office/drawing/2014/main" id="{A846B456-70CC-C830-1C32-4AFE29E73D1D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2214" y="3781"/>
              <a:ext cx="510" cy="510"/>
            </a:xfrm>
            <a:prstGeom prst="ellipse">
              <a:avLst/>
            </a:prstGeom>
            <a:grpFill/>
            <a:ln w="44450"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3" name="组合 72">
            <a:extLst>
              <a:ext uri="{FF2B5EF4-FFF2-40B4-BE49-F238E27FC236}">
                <a16:creationId xmlns:a16="http://schemas.microsoft.com/office/drawing/2014/main" id="{AEACF98F-A04F-A395-7BEE-92A3BB6A674B}"/>
              </a:ext>
            </a:extLst>
          </p:cNvPr>
          <p:cNvGrpSpPr>
            <a:grpSpLocks noChangeAspect="1"/>
          </p:cNvGrpSpPr>
          <p:nvPr/>
        </p:nvGrpSpPr>
        <p:grpSpPr>
          <a:xfrm>
            <a:off x="1322070" y="3004820"/>
            <a:ext cx="835660" cy="365125"/>
            <a:chOff x="2042" y="3623"/>
            <a:chExt cx="1946" cy="850"/>
          </a:xfrm>
          <a:solidFill>
            <a:schemeClr val="bg1"/>
          </a:solidFill>
        </p:grpSpPr>
        <p:sp>
          <p:nvSpPr>
            <p:cNvPr id="74" name="圆角矩形 73">
              <a:extLst>
                <a:ext uri="{FF2B5EF4-FFF2-40B4-BE49-F238E27FC236}">
                  <a16:creationId xmlns:a16="http://schemas.microsoft.com/office/drawing/2014/main" id="{BD3DA207-5A39-0D65-C902-53F9BED507C6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2042" y="3623"/>
              <a:ext cx="1946" cy="851"/>
            </a:xfrm>
            <a:prstGeom prst="roundRect">
              <a:avLst/>
            </a:prstGeom>
            <a:grpFill/>
            <a:ln w="44450"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5" name="椭圆 74">
              <a:extLst>
                <a:ext uri="{FF2B5EF4-FFF2-40B4-BE49-F238E27FC236}">
                  <a16:creationId xmlns:a16="http://schemas.microsoft.com/office/drawing/2014/main" id="{BEB54F6F-8F93-0F8D-3EC4-0D131082DCA1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2214" y="3781"/>
              <a:ext cx="510" cy="510"/>
            </a:xfrm>
            <a:prstGeom prst="ellipse">
              <a:avLst/>
            </a:prstGeom>
            <a:grpFill/>
            <a:ln w="44450"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6" name="组合 75">
            <a:extLst>
              <a:ext uri="{FF2B5EF4-FFF2-40B4-BE49-F238E27FC236}">
                <a16:creationId xmlns:a16="http://schemas.microsoft.com/office/drawing/2014/main" id="{D4B7FA94-0B51-D25C-49D9-BC19EEE3C9FF}"/>
              </a:ext>
            </a:extLst>
          </p:cNvPr>
          <p:cNvGrpSpPr>
            <a:grpSpLocks noChangeAspect="1"/>
          </p:cNvGrpSpPr>
          <p:nvPr/>
        </p:nvGrpSpPr>
        <p:grpSpPr>
          <a:xfrm>
            <a:off x="5013960" y="3006725"/>
            <a:ext cx="835660" cy="365125"/>
            <a:chOff x="2042" y="3623"/>
            <a:chExt cx="1946" cy="850"/>
          </a:xfrm>
          <a:solidFill>
            <a:schemeClr val="bg1"/>
          </a:solidFill>
        </p:grpSpPr>
        <p:sp>
          <p:nvSpPr>
            <p:cNvPr id="77" name="圆角矩形 76">
              <a:extLst>
                <a:ext uri="{FF2B5EF4-FFF2-40B4-BE49-F238E27FC236}">
                  <a16:creationId xmlns:a16="http://schemas.microsoft.com/office/drawing/2014/main" id="{20BDA7F3-B9BF-D443-9EC3-0C7A0BC7F574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2042" y="3623"/>
              <a:ext cx="1946" cy="851"/>
            </a:xfrm>
            <a:prstGeom prst="roundRect">
              <a:avLst/>
            </a:prstGeom>
            <a:grpFill/>
            <a:ln w="44450">
              <a:solidFill>
                <a:srgbClr val="2F5597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8" name="椭圆 77">
              <a:extLst>
                <a:ext uri="{FF2B5EF4-FFF2-40B4-BE49-F238E27FC236}">
                  <a16:creationId xmlns:a16="http://schemas.microsoft.com/office/drawing/2014/main" id="{079FBE36-C31C-414E-91B1-94D03C3D345F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2214" y="3781"/>
              <a:ext cx="510" cy="510"/>
            </a:xfrm>
            <a:prstGeom prst="ellipse">
              <a:avLst/>
            </a:prstGeom>
            <a:grpFill/>
            <a:ln w="44450">
              <a:solidFill>
                <a:srgbClr val="2F5597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9" name="文本框 78">
            <a:extLst>
              <a:ext uri="{FF2B5EF4-FFF2-40B4-BE49-F238E27FC236}">
                <a16:creationId xmlns:a16="http://schemas.microsoft.com/office/drawing/2014/main" id="{FC366EFE-4ECD-96F1-FE09-84D23F44E840}"/>
              </a:ext>
            </a:extLst>
          </p:cNvPr>
          <p:cNvSpPr txBox="1"/>
          <p:nvPr/>
        </p:nvSpPr>
        <p:spPr>
          <a:xfrm>
            <a:off x="3855085" y="2600643"/>
            <a:ext cx="70485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</p:txBody>
      </p:sp>
      <p:cxnSp>
        <p:nvCxnSpPr>
          <p:cNvPr id="80" name="直接连接符 84">
            <a:extLst>
              <a:ext uri="{FF2B5EF4-FFF2-40B4-BE49-F238E27FC236}">
                <a16:creationId xmlns:a16="http://schemas.microsoft.com/office/drawing/2014/main" id="{509CE4DE-AC63-E924-0294-576FC9469D7E}"/>
              </a:ext>
            </a:extLst>
          </p:cNvPr>
          <p:cNvCxnSpPr/>
          <p:nvPr/>
        </p:nvCxnSpPr>
        <p:spPr>
          <a:xfrm flipV="1">
            <a:off x="767080" y="3370580"/>
            <a:ext cx="972820" cy="1473200"/>
          </a:xfrm>
          <a:prstGeom prst="line">
            <a:avLst/>
          </a:prstGeom>
          <a:ln w="3175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1" name="直接连接符 85">
            <a:extLst>
              <a:ext uri="{FF2B5EF4-FFF2-40B4-BE49-F238E27FC236}">
                <a16:creationId xmlns:a16="http://schemas.microsoft.com/office/drawing/2014/main" id="{CFF03744-C4E5-E69E-2DCA-520AEE387FE8}"/>
              </a:ext>
            </a:extLst>
          </p:cNvPr>
          <p:cNvCxnSpPr/>
          <p:nvPr/>
        </p:nvCxnSpPr>
        <p:spPr>
          <a:xfrm flipV="1">
            <a:off x="1469390" y="3375660"/>
            <a:ext cx="271145" cy="1468120"/>
          </a:xfrm>
          <a:prstGeom prst="line">
            <a:avLst/>
          </a:prstGeom>
          <a:ln w="3175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2" name="直接连接符 86">
            <a:extLst>
              <a:ext uri="{FF2B5EF4-FFF2-40B4-BE49-F238E27FC236}">
                <a16:creationId xmlns:a16="http://schemas.microsoft.com/office/drawing/2014/main" id="{DD2C0B20-B98B-2A2A-2C8E-3B2B3BE54D64}"/>
              </a:ext>
            </a:extLst>
          </p:cNvPr>
          <p:cNvCxnSpPr/>
          <p:nvPr/>
        </p:nvCxnSpPr>
        <p:spPr>
          <a:xfrm flipH="1" flipV="1">
            <a:off x="1740535" y="3382645"/>
            <a:ext cx="427990" cy="1461135"/>
          </a:xfrm>
          <a:prstGeom prst="line">
            <a:avLst/>
          </a:prstGeom>
          <a:ln w="3175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3" name="直接连接符 87">
            <a:extLst>
              <a:ext uri="{FF2B5EF4-FFF2-40B4-BE49-F238E27FC236}">
                <a16:creationId xmlns:a16="http://schemas.microsoft.com/office/drawing/2014/main" id="{F73BAE4A-AD12-DFA7-B4E1-F91271E2E94B}"/>
              </a:ext>
            </a:extLst>
          </p:cNvPr>
          <p:cNvCxnSpPr/>
          <p:nvPr/>
        </p:nvCxnSpPr>
        <p:spPr>
          <a:xfrm flipH="1" flipV="1">
            <a:off x="1740535" y="3382645"/>
            <a:ext cx="1130300" cy="1461135"/>
          </a:xfrm>
          <a:prstGeom prst="line">
            <a:avLst/>
          </a:prstGeom>
          <a:ln w="3175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4" name="直接连接符 88">
            <a:extLst>
              <a:ext uri="{FF2B5EF4-FFF2-40B4-BE49-F238E27FC236}">
                <a16:creationId xmlns:a16="http://schemas.microsoft.com/office/drawing/2014/main" id="{260B544C-B324-DD53-691E-95FFDAAE615D}"/>
              </a:ext>
            </a:extLst>
          </p:cNvPr>
          <p:cNvCxnSpPr/>
          <p:nvPr/>
        </p:nvCxnSpPr>
        <p:spPr>
          <a:xfrm flipH="1" flipV="1">
            <a:off x="1740535" y="3382645"/>
            <a:ext cx="1858010" cy="1461135"/>
          </a:xfrm>
          <a:prstGeom prst="line">
            <a:avLst/>
          </a:prstGeom>
          <a:ln w="3175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5" name="直接连接符 89">
            <a:extLst>
              <a:ext uri="{FF2B5EF4-FFF2-40B4-BE49-F238E27FC236}">
                <a16:creationId xmlns:a16="http://schemas.microsoft.com/office/drawing/2014/main" id="{55A2E546-2E8D-2C2D-D346-E143F7DE7573}"/>
              </a:ext>
            </a:extLst>
          </p:cNvPr>
          <p:cNvCxnSpPr/>
          <p:nvPr/>
        </p:nvCxnSpPr>
        <p:spPr>
          <a:xfrm flipH="1" flipV="1">
            <a:off x="1744980" y="3382645"/>
            <a:ext cx="2555875" cy="1461135"/>
          </a:xfrm>
          <a:prstGeom prst="line">
            <a:avLst/>
          </a:prstGeom>
          <a:ln w="3175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6" name="直接连接符 90">
            <a:extLst>
              <a:ext uri="{FF2B5EF4-FFF2-40B4-BE49-F238E27FC236}">
                <a16:creationId xmlns:a16="http://schemas.microsoft.com/office/drawing/2014/main" id="{69A017A0-4E46-14F9-52A3-AC80A74BABB5}"/>
              </a:ext>
            </a:extLst>
          </p:cNvPr>
          <p:cNvCxnSpPr/>
          <p:nvPr/>
        </p:nvCxnSpPr>
        <p:spPr>
          <a:xfrm flipH="1" flipV="1">
            <a:off x="1739900" y="3370580"/>
            <a:ext cx="3260090" cy="1473200"/>
          </a:xfrm>
          <a:prstGeom prst="line">
            <a:avLst/>
          </a:prstGeom>
          <a:ln w="3175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7" name="直接连接符 91">
            <a:extLst>
              <a:ext uri="{FF2B5EF4-FFF2-40B4-BE49-F238E27FC236}">
                <a16:creationId xmlns:a16="http://schemas.microsoft.com/office/drawing/2014/main" id="{BBC9B600-70E7-6841-423C-71D8B55250DF}"/>
              </a:ext>
            </a:extLst>
          </p:cNvPr>
          <p:cNvCxnSpPr/>
          <p:nvPr/>
        </p:nvCxnSpPr>
        <p:spPr>
          <a:xfrm flipH="1" flipV="1">
            <a:off x="1752600" y="3364230"/>
            <a:ext cx="3949700" cy="1479550"/>
          </a:xfrm>
          <a:prstGeom prst="line">
            <a:avLst/>
          </a:prstGeom>
          <a:ln w="3175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8" name="直接连接符 92">
            <a:extLst>
              <a:ext uri="{FF2B5EF4-FFF2-40B4-BE49-F238E27FC236}">
                <a16:creationId xmlns:a16="http://schemas.microsoft.com/office/drawing/2014/main" id="{F7328E31-499F-61A4-7D35-1133DF7D668D}"/>
              </a:ext>
            </a:extLst>
          </p:cNvPr>
          <p:cNvCxnSpPr/>
          <p:nvPr/>
        </p:nvCxnSpPr>
        <p:spPr>
          <a:xfrm flipH="1" flipV="1">
            <a:off x="1739900" y="3370580"/>
            <a:ext cx="4631055" cy="1473200"/>
          </a:xfrm>
          <a:prstGeom prst="line">
            <a:avLst/>
          </a:prstGeom>
          <a:ln w="3175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9" name="直接连接符 93">
            <a:extLst>
              <a:ext uri="{FF2B5EF4-FFF2-40B4-BE49-F238E27FC236}">
                <a16:creationId xmlns:a16="http://schemas.microsoft.com/office/drawing/2014/main" id="{4AA25649-0287-B025-62C8-0EA33E41E630}"/>
              </a:ext>
            </a:extLst>
          </p:cNvPr>
          <p:cNvCxnSpPr/>
          <p:nvPr/>
        </p:nvCxnSpPr>
        <p:spPr>
          <a:xfrm flipV="1">
            <a:off x="776605" y="3370580"/>
            <a:ext cx="2256790" cy="1454150"/>
          </a:xfrm>
          <a:prstGeom prst="line">
            <a:avLst/>
          </a:prstGeom>
          <a:ln w="3175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90" name="直接连接符 94">
            <a:extLst>
              <a:ext uri="{FF2B5EF4-FFF2-40B4-BE49-F238E27FC236}">
                <a16:creationId xmlns:a16="http://schemas.microsoft.com/office/drawing/2014/main" id="{A945916B-EBA6-47DA-1947-A316ED6BC582}"/>
              </a:ext>
            </a:extLst>
          </p:cNvPr>
          <p:cNvCxnSpPr/>
          <p:nvPr/>
        </p:nvCxnSpPr>
        <p:spPr>
          <a:xfrm flipV="1">
            <a:off x="1478915" y="3373120"/>
            <a:ext cx="1550670" cy="1447165"/>
          </a:xfrm>
          <a:prstGeom prst="line">
            <a:avLst/>
          </a:prstGeom>
          <a:ln w="3175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91" name="直接连接符 95">
            <a:extLst>
              <a:ext uri="{FF2B5EF4-FFF2-40B4-BE49-F238E27FC236}">
                <a16:creationId xmlns:a16="http://schemas.microsoft.com/office/drawing/2014/main" id="{B52BE5E3-7043-4BD2-2828-01732156E193}"/>
              </a:ext>
            </a:extLst>
          </p:cNvPr>
          <p:cNvCxnSpPr/>
          <p:nvPr/>
        </p:nvCxnSpPr>
        <p:spPr>
          <a:xfrm flipV="1">
            <a:off x="2171700" y="3381375"/>
            <a:ext cx="849630" cy="1454785"/>
          </a:xfrm>
          <a:prstGeom prst="line">
            <a:avLst/>
          </a:prstGeom>
          <a:ln w="3175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92" name="直接连接符 96">
            <a:extLst>
              <a:ext uri="{FF2B5EF4-FFF2-40B4-BE49-F238E27FC236}">
                <a16:creationId xmlns:a16="http://schemas.microsoft.com/office/drawing/2014/main" id="{29033A6C-6E9F-B11D-8611-FCF98EB95FFF}"/>
              </a:ext>
            </a:extLst>
          </p:cNvPr>
          <p:cNvCxnSpPr/>
          <p:nvPr/>
        </p:nvCxnSpPr>
        <p:spPr>
          <a:xfrm flipV="1">
            <a:off x="2870835" y="3370580"/>
            <a:ext cx="162560" cy="1473200"/>
          </a:xfrm>
          <a:prstGeom prst="line">
            <a:avLst/>
          </a:prstGeom>
          <a:ln w="3175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93" name="直接连接符 97">
            <a:extLst>
              <a:ext uri="{FF2B5EF4-FFF2-40B4-BE49-F238E27FC236}">
                <a16:creationId xmlns:a16="http://schemas.microsoft.com/office/drawing/2014/main" id="{795FED12-2E2B-378D-AD31-3BE3EF2EC187}"/>
              </a:ext>
            </a:extLst>
          </p:cNvPr>
          <p:cNvCxnSpPr/>
          <p:nvPr/>
        </p:nvCxnSpPr>
        <p:spPr>
          <a:xfrm flipH="1" flipV="1">
            <a:off x="3033395" y="3370580"/>
            <a:ext cx="553720" cy="1453515"/>
          </a:xfrm>
          <a:prstGeom prst="line">
            <a:avLst/>
          </a:prstGeom>
          <a:ln w="3175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94" name="直接连接符 98">
            <a:extLst>
              <a:ext uri="{FF2B5EF4-FFF2-40B4-BE49-F238E27FC236}">
                <a16:creationId xmlns:a16="http://schemas.microsoft.com/office/drawing/2014/main" id="{1E3A2B5A-87E2-F670-0234-FFC6D7984F4F}"/>
              </a:ext>
            </a:extLst>
          </p:cNvPr>
          <p:cNvCxnSpPr/>
          <p:nvPr/>
        </p:nvCxnSpPr>
        <p:spPr>
          <a:xfrm flipH="1" flipV="1">
            <a:off x="3041015" y="3377565"/>
            <a:ext cx="1252855" cy="1455420"/>
          </a:xfrm>
          <a:prstGeom prst="line">
            <a:avLst/>
          </a:prstGeom>
          <a:ln w="3175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95" name="直接连接符 99">
            <a:extLst>
              <a:ext uri="{FF2B5EF4-FFF2-40B4-BE49-F238E27FC236}">
                <a16:creationId xmlns:a16="http://schemas.microsoft.com/office/drawing/2014/main" id="{04178556-66D0-1B4D-F406-F4CCC972B3C3}"/>
              </a:ext>
            </a:extLst>
          </p:cNvPr>
          <p:cNvCxnSpPr/>
          <p:nvPr/>
        </p:nvCxnSpPr>
        <p:spPr>
          <a:xfrm flipH="1" flipV="1">
            <a:off x="3045460" y="3392805"/>
            <a:ext cx="1928495" cy="1449705"/>
          </a:xfrm>
          <a:prstGeom prst="line">
            <a:avLst/>
          </a:prstGeom>
          <a:ln w="3175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96" name="直接连接符 100">
            <a:extLst>
              <a:ext uri="{FF2B5EF4-FFF2-40B4-BE49-F238E27FC236}">
                <a16:creationId xmlns:a16="http://schemas.microsoft.com/office/drawing/2014/main" id="{F0A7E053-EF0C-CBF0-489B-C49B93E35BF3}"/>
              </a:ext>
            </a:extLst>
          </p:cNvPr>
          <p:cNvCxnSpPr/>
          <p:nvPr/>
        </p:nvCxnSpPr>
        <p:spPr>
          <a:xfrm flipH="1" flipV="1">
            <a:off x="3014980" y="3369945"/>
            <a:ext cx="2669540" cy="1463675"/>
          </a:xfrm>
          <a:prstGeom prst="line">
            <a:avLst/>
          </a:prstGeom>
          <a:ln w="3175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97" name="直接连接符 101">
            <a:extLst>
              <a:ext uri="{FF2B5EF4-FFF2-40B4-BE49-F238E27FC236}">
                <a16:creationId xmlns:a16="http://schemas.microsoft.com/office/drawing/2014/main" id="{A63AA736-0D2B-E5E0-EAD9-DD320C35D838}"/>
              </a:ext>
            </a:extLst>
          </p:cNvPr>
          <p:cNvCxnSpPr/>
          <p:nvPr/>
        </p:nvCxnSpPr>
        <p:spPr>
          <a:xfrm flipH="1" flipV="1">
            <a:off x="3019425" y="3385185"/>
            <a:ext cx="3321050" cy="1440815"/>
          </a:xfrm>
          <a:prstGeom prst="line">
            <a:avLst/>
          </a:prstGeom>
          <a:ln w="3175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98" name="直接连接符 102">
            <a:extLst>
              <a:ext uri="{FF2B5EF4-FFF2-40B4-BE49-F238E27FC236}">
                <a16:creationId xmlns:a16="http://schemas.microsoft.com/office/drawing/2014/main" id="{234F8C06-265A-A42D-9B07-631BCCE2B9BC}"/>
              </a:ext>
            </a:extLst>
          </p:cNvPr>
          <p:cNvCxnSpPr/>
          <p:nvPr/>
        </p:nvCxnSpPr>
        <p:spPr>
          <a:xfrm flipV="1">
            <a:off x="780415" y="3372485"/>
            <a:ext cx="4651375" cy="1453515"/>
          </a:xfrm>
          <a:prstGeom prst="line">
            <a:avLst/>
          </a:prstGeom>
          <a:ln w="3175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99" name="直接连接符 103">
            <a:extLst>
              <a:ext uri="{FF2B5EF4-FFF2-40B4-BE49-F238E27FC236}">
                <a16:creationId xmlns:a16="http://schemas.microsoft.com/office/drawing/2014/main" id="{65BE0A91-B7BE-742E-6C58-BA82969A4406}"/>
              </a:ext>
            </a:extLst>
          </p:cNvPr>
          <p:cNvCxnSpPr/>
          <p:nvPr/>
        </p:nvCxnSpPr>
        <p:spPr>
          <a:xfrm flipV="1">
            <a:off x="1493520" y="3392805"/>
            <a:ext cx="3921125" cy="1440815"/>
          </a:xfrm>
          <a:prstGeom prst="line">
            <a:avLst/>
          </a:prstGeom>
          <a:ln w="3175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00" name="直接连接符 104">
            <a:extLst>
              <a:ext uri="{FF2B5EF4-FFF2-40B4-BE49-F238E27FC236}">
                <a16:creationId xmlns:a16="http://schemas.microsoft.com/office/drawing/2014/main" id="{1C1CC9C8-0502-BF51-018A-9A1BB5897642}"/>
              </a:ext>
            </a:extLst>
          </p:cNvPr>
          <p:cNvCxnSpPr/>
          <p:nvPr/>
        </p:nvCxnSpPr>
        <p:spPr>
          <a:xfrm flipV="1">
            <a:off x="2186305" y="3372485"/>
            <a:ext cx="3245485" cy="1446530"/>
          </a:xfrm>
          <a:prstGeom prst="line">
            <a:avLst/>
          </a:prstGeom>
          <a:ln w="3175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01" name="直接连接符 105">
            <a:extLst>
              <a:ext uri="{FF2B5EF4-FFF2-40B4-BE49-F238E27FC236}">
                <a16:creationId xmlns:a16="http://schemas.microsoft.com/office/drawing/2014/main" id="{1192C71E-D368-3305-1CB8-5851DAA66E8C}"/>
              </a:ext>
            </a:extLst>
          </p:cNvPr>
          <p:cNvCxnSpPr/>
          <p:nvPr/>
        </p:nvCxnSpPr>
        <p:spPr>
          <a:xfrm flipV="1">
            <a:off x="2882265" y="3400425"/>
            <a:ext cx="2526030" cy="1418590"/>
          </a:xfrm>
          <a:prstGeom prst="line">
            <a:avLst/>
          </a:prstGeom>
          <a:ln w="3175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02" name="直接连接符 106">
            <a:extLst>
              <a:ext uri="{FF2B5EF4-FFF2-40B4-BE49-F238E27FC236}">
                <a16:creationId xmlns:a16="http://schemas.microsoft.com/office/drawing/2014/main" id="{3EC35FAF-F839-8C70-6CC5-E5C1D2E924A8}"/>
              </a:ext>
            </a:extLst>
          </p:cNvPr>
          <p:cNvCxnSpPr/>
          <p:nvPr/>
        </p:nvCxnSpPr>
        <p:spPr>
          <a:xfrm flipV="1">
            <a:off x="3605530" y="3385185"/>
            <a:ext cx="1808480" cy="1448435"/>
          </a:xfrm>
          <a:prstGeom prst="line">
            <a:avLst/>
          </a:prstGeom>
          <a:ln w="3175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03" name="直接连接符 107">
            <a:extLst>
              <a:ext uri="{FF2B5EF4-FFF2-40B4-BE49-F238E27FC236}">
                <a16:creationId xmlns:a16="http://schemas.microsoft.com/office/drawing/2014/main" id="{A4864DB6-31E5-3AC3-685F-FC70C9F725A5}"/>
              </a:ext>
            </a:extLst>
          </p:cNvPr>
          <p:cNvCxnSpPr/>
          <p:nvPr/>
        </p:nvCxnSpPr>
        <p:spPr>
          <a:xfrm flipV="1">
            <a:off x="4300855" y="3390900"/>
            <a:ext cx="1108710" cy="1452880"/>
          </a:xfrm>
          <a:prstGeom prst="line">
            <a:avLst/>
          </a:prstGeom>
          <a:ln w="3175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04" name="直接连接符 108">
            <a:extLst>
              <a:ext uri="{FF2B5EF4-FFF2-40B4-BE49-F238E27FC236}">
                <a16:creationId xmlns:a16="http://schemas.microsoft.com/office/drawing/2014/main" id="{7A1FFA05-C452-04E2-068B-631C97A898C5}"/>
              </a:ext>
            </a:extLst>
          </p:cNvPr>
          <p:cNvCxnSpPr/>
          <p:nvPr/>
        </p:nvCxnSpPr>
        <p:spPr>
          <a:xfrm flipV="1">
            <a:off x="4967605" y="3366770"/>
            <a:ext cx="447675" cy="1473835"/>
          </a:xfrm>
          <a:prstGeom prst="line">
            <a:avLst/>
          </a:prstGeom>
          <a:ln w="3175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05" name="直接连接符 109">
            <a:extLst>
              <a:ext uri="{FF2B5EF4-FFF2-40B4-BE49-F238E27FC236}">
                <a16:creationId xmlns:a16="http://schemas.microsoft.com/office/drawing/2014/main" id="{CB4E0928-CC96-732A-7843-42E7A2B933AB}"/>
              </a:ext>
            </a:extLst>
          </p:cNvPr>
          <p:cNvCxnSpPr/>
          <p:nvPr/>
        </p:nvCxnSpPr>
        <p:spPr>
          <a:xfrm flipH="1" flipV="1">
            <a:off x="5402580" y="3390900"/>
            <a:ext cx="283210" cy="1457960"/>
          </a:xfrm>
          <a:prstGeom prst="line">
            <a:avLst/>
          </a:prstGeom>
          <a:ln w="3175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06" name="直接连接符 110">
            <a:extLst>
              <a:ext uri="{FF2B5EF4-FFF2-40B4-BE49-F238E27FC236}">
                <a16:creationId xmlns:a16="http://schemas.microsoft.com/office/drawing/2014/main" id="{149A68E7-69F3-AFE0-A501-467452BCAAE6}"/>
              </a:ext>
            </a:extLst>
          </p:cNvPr>
          <p:cNvCxnSpPr/>
          <p:nvPr/>
        </p:nvCxnSpPr>
        <p:spPr>
          <a:xfrm flipH="1" flipV="1">
            <a:off x="5386070" y="3390900"/>
            <a:ext cx="963930" cy="1449705"/>
          </a:xfrm>
          <a:prstGeom prst="line">
            <a:avLst/>
          </a:prstGeom>
          <a:ln w="3175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7" name="矩形 106">
            <a:extLst>
              <a:ext uri="{FF2B5EF4-FFF2-40B4-BE49-F238E27FC236}">
                <a16:creationId xmlns:a16="http://schemas.microsoft.com/office/drawing/2014/main" id="{3681B25E-3642-7385-A2EF-FB456AD14BA0}"/>
              </a:ext>
            </a:extLst>
          </p:cNvPr>
          <p:cNvSpPr/>
          <p:nvPr/>
        </p:nvSpPr>
        <p:spPr>
          <a:xfrm>
            <a:off x="8385810" y="850900"/>
            <a:ext cx="1868170" cy="489585"/>
          </a:xfrm>
          <a:prstGeom prst="rect">
            <a:avLst/>
          </a:prstGeom>
          <a:solidFill>
            <a:schemeClr val="accent6"/>
          </a:solidFill>
          <a:ln w="4445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</a:t>
            </a:r>
          </a:p>
        </p:txBody>
      </p:sp>
      <p:sp>
        <p:nvSpPr>
          <p:cNvPr id="108" name="圆角矩形 107">
            <a:extLst>
              <a:ext uri="{FF2B5EF4-FFF2-40B4-BE49-F238E27FC236}">
                <a16:creationId xmlns:a16="http://schemas.microsoft.com/office/drawing/2014/main" id="{4BBF64C1-6671-3C24-D0B0-9F1DCD8C52BB}"/>
              </a:ext>
            </a:extLst>
          </p:cNvPr>
          <p:cNvSpPr/>
          <p:nvPr/>
        </p:nvSpPr>
        <p:spPr>
          <a:xfrm>
            <a:off x="7524115" y="3187700"/>
            <a:ext cx="3592195" cy="997585"/>
          </a:xfrm>
          <a:prstGeom prst="roundRect">
            <a:avLst/>
          </a:prstGeom>
          <a:solidFill>
            <a:srgbClr val="E5B8B7"/>
          </a:solidFill>
          <a:ln w="4445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</a:t>
            </a:r>
            <a:r>
              <a:rPr lang="en-US" altLang="zh-CN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</a:t>
            </a: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low </a:t>
            </a:r>
            <a:r>
              <a:rPr lang="en-US" altLang="zh-CN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scalability</a:t>
            </a:r>
          </a:p>
        </p:txBody>
      </p:sp>
      <p:sp>
        <p:nvSpPr>
          <p:cNvPr id="109" name="矩形 108">
            <a:extLst>
              <a:ext uri="{FF2B5EF4-FFF2-40B4-BE49-F238E27FC236}">
                <a16:creationId xmlns:a16="http://schemas.microsoft.com/office/drawing/2014/main" id="{C2DCAC47-3432-C222-BACD-C2AF07C57DA2}"/>
              </a:ext>
            </a:extLst>
          </p:cNvPr>
          <p:cNvSpPr/>
          <p:nvPr/>
        </p:nvSpPr>
        <p:spPr>
          <a:xfrm>
            <a:off x="8385810" y="2696845"/>
            <a:ext cx="1868170" cy="489585"/>
          </a:xfrm>
          <a:prstGeom prst="rect">
            <a:avLst/>
          </a:prstGeom>
          <a:solidFill>
            <a:srgbClr val="921E23"/>
          </a:solidFill>
          <a:ln w="4445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</a:t>
            </a:r>
          </a:p>
        </p:txBody>
      </p:sp>
      <p:sp>
        <p:nvSpPr>
          <p:cNvPr id="110" name="圆角矩形 109">
            <a:extLst>
              <a:ext uri="{FF2B5EF4-FFF2-40B4-BE49-F238E27FC236}">
                <a16:creationId xmlns:a16="http://schemas.microsoft.com/office/drawing/2014/main" id="{E7BE27FA-2E81-1957-2D2D-7FEBD398B6CE}"/>
              </a:ext>
            </a:extLst>
          </p:cNvPr>
          <p:cNvSpPr/>
          <p:nvPr/>
        </p:nvSpPr>
        <p:spPr>
          <a:xfrm>
            <a:off x="7524115" y="4185285"/>
            <a:ext cx="3592195" cy="997585"/>
          </a:xfrm>
          <a:prstGeom prst="roundRect">
            <a:avLst/>
          </a:prstGeom>
          <a:solidFill>
            <a:srgbClr val="E5B8B7"/>
          </a:solidFill>
          <a:ln w="4445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 </a:t>
            </a:r>
            <a:r>
              <a:rPr lang="en-US" altLang="zh-CN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fragmentation</a:t>
            </a:r>
          </a:p>
        </p:txBody>
      </p:sp>
      <p:sp>
        <p:nvSpPr>
          <p:cNvPr id="111" name="圆角矩形 110">
            <a:extLst>
              <a:ext uri="{FF2B5EF4-FFF2-40B4-BE49-F238E27FC236}">
                <a16:creationId xmlns:a16="http://schemas.microsoft.com/office/drawing/2014/main" id="{830830D3-0E18-0586-94CC-2AB5B48E7387}"/>
              </a:ext>
            </a:extLst>
          </p:cNvPr>
          <p:cNvSpPr/>
          <p:nvPr/>
        </p:nvSpPr>
        <p:spPr>
          <a:xfrm>
            <a:off x="7524115" y="5182870"/>
            <a:ext cx="3592195" cy="997585"/>
          </a:xfrm>
          <a:prstGeom prst="roundRect">
            <a:avLst/>
          </a:prstGeom>
          <a:solidFill>
            <a:srgbClr val="E5B8B7"/>
          </a:solidFill>
          <a:ln w="4445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Switch-level</a:t>
            </a: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fault explosion radius</a:t>
            </a:r>
          </a:p>
        </p:txBody>
      </p:sp>
      <p:sp>
        <p:nvSpPr>
          <p:cNvPr id="112" name="下箭头 111">
            <a:extLst>
              <a:ext uri="{FF2B5EF4-FFF2-40B4-BE49-F238E27FC236}">
                <a16:creationId xmlns:a16="http://schemas.microsoft.com/office/drawing/2014/main" id="{90A4CBDB-A8FF-7491-4C65-7A2656BDD690}"/>
              </a:ext>
            </a:extLst>
          </p:cNvPr>
          <p:cNvSpPr/>
          <p:nvPr/>
        </p:nvSpPr>
        <p:spPr>
          <a:xfrm>
            <a:off x="335280" y="4857750"/>
            <a:ext cx="106045" cy="706755"/>
          </a:xfrm>
          <a:prstGeom prst="down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3" name="下箭头 112">
            <a:extLst>
              <a:ext uri="{FF2B5EF4-FFF2-40B4-BE49-F238E27FC236}">
                <a16:creationId xmlns:a16="http://schemas.microsoft.com/office/drawing/2014/main" id="{E810AD04-E112-BD8F-9EE6-10E208C057DC}"/>
              </a:ext>
            </a:extLst>
          </p:cNvPr>
          <p:cNvSpPr/>
          <p:nvPr/>
        </p:nvSpPr>
        <p:spPr>
          <a:xfrm>
            <a:off x="1073150" y="4857750"/>
            <a:ext cx="106045" cy="706755"/>
          </a:xfrm>
          <a:prstGeom prst="down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4" name="下箭头 113">
            <a:extLst>
              <a:ext uri="{FF2B5EF4-FFF2-40B4-BE49-F238E27FC236}">
                <a16:creationId xmlns:a16="http://schemas.microsoft.com/office/drawing/2014/main" id="{D0335E43-3BB9-C88D-72DE-138347CAE033}"/>
              </a:ext>
            </a:extLst>
          </p:cNvPr>
          <p:cNvSpPr/>
          <p:nvPr/>
        </p:nvSpPr>
        <p:spPr>
          <a:xfrm>
            <a:off x="1769110" y="4857750"/>
            <a:ext cx="106045" cy="706755"/>
          </a:xfrm>
          <a:prstGeom prst="down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下箭头 114">
            <a:extLst>
              <a:ext uri="{FF2B5EF4-FFF2-40B4-BE49-F238E27FC236}">
                <a16:creationId xmlns:a16="http://schemas.microsoft.com/office/drawing/2014/main" id="{66EDBF6A-85A2-B6C8-0B15-57CE362F2307}"/>
              </a:ext>
            </a:extLst>
          </p:cNvPr>
          <p:cNvSpPr/>
          <p:nvPr/>
        </p:nvSpPr>
        <p:spPr>
          <a:xfrm>
            <a:off x="2472055" y="4857750"/>
            <a:ext cx="106045" cy="706755"/>
          </a:xfrm>
          <a:prstGeom prst="down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6" name="下箭头 115">
            <a:extLst>
              <a:ext uri="{FF2B5EF4-FFF2-40B4-BE49-F238E27FC236}">
                <a16:creationId xmlns:a16="http://schemas.microsoft.com/office/drawing/2014/main" id="{B1AD11C1-6CF4-CD12-D41B-5D5CE71F8EA1}"/>
              </a:ext>
            </a:extLst>
          </p:cNvPr>
          <p:cNvSpPr/>
          <p:nvPr/>
        </p:nvSpPr>
        <p:spPr>
          <a:xfrm>
            <a:off x="3886200" y="4857750"/>
            <a:ext cx="106045" cy="706755"/>
          </a:xfrm>
          <a:prstGeom prst="down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7" name="下箭头 116">
            <a:extLst>
              <a:ext uri="{FF2B5EF4-FFF2-40B4-BE49-F238E27FC236}">
                <a16:creationId xmlns:a16="http://schemas.microsoft.com/office/drawing/2014/main" id="{0C67F0FF-6517-17D5-40EB-FD8AE37E7ED8}"/>
              </a:ext>
            </a:extLst>
          </p:cNvPr>
          <p:cNvSpPr/>
          <p:nvPr/>
        </p:nvSpPr>
        <p:spPr>
          <a:xfrm>
            <a:off x="4591050" y="4857750"/>
            <a:ext cx="106045" cy="706755"/>
          </a:xfrm>
          <a:prstGeom prst="down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8" name="下箭头 117">
            <a:extLst>
              <a:ext uri="{FF2B5EF4-FFF2-40B4-BE49-F238E27FC236}">
                <a16:creationId xmlns:a16="http://schemas.microsoft.com/office/drawing/2014/main" id="{BDFAB7CB-B346-EF92-8989-CA25802FAF6A}"/>
              </a:ext>
            </a:extLst>
          </p:cNvPr>
          <p:cNvSpPr/>
          <p:nvPr/>
        </p:nvSpPr>
        <p:spPr>
          <a:xfrm>
            <a:off x="3181985" y="4857750"/>
            <a:ext cx="106045" cy="706755"/>
          </a:xfrm>
          <a:prstGeom prst="down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9" name="下箭头 118">
            <a:extLst>
              <a:ext uri="{FF2B5EF4-FFF2-40B4-BE49-F238E27FC236}">
                <a16:creationId xmlns:a16="http://schemas.microsoft.com/office/drawing/2014/main" id="{23859C01-0DF5-7957-9BE5-13286E3BF187}"/>
              </a:ext>
            </a:extLst>
          </p:cNvPr>
          <p:cNvSpPr/>
          <p:nvPr/>
        </p:nvSpPr>
        <p:spPr>
          <a:xfrm>
            <a:off x="5296535" y="4857750"/>
            <a:ext cx="106045" cy="706755"/>
          </a:xfrm>
          <a:prstGeom prst="down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0" name="下箭头 119">
            <a:extLst>
              <a:ext uri="{FF2B5EF4-FFF2-40B4-BE49-F238E27FC236}">
                <a16:creationId xmlns:a16="http://schemas.microsoft.com/office/drawing/2014/main" id="{04001C74-6E65-D093-A324-C7513E69A6BA}"/>
              </a:ext>
            </a:extLst>
          </p:cNvPr>
          <p:cNvSpPr/>
          <p:nvPr/>
        </p:nvSpPr>
        <p:spPr>
          <a:xfrm>
            <a:off x="5988050" y="4840605"/>
            <a:ext cx="106045" cy="706755"/>
          </a:xfrm>
          <a:prstGeom prst="down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1" name="乘号 149">
            <a:extLst>
              <a:ext uri="{FF2B5EF4-FFF2-40B4-BE49-F238E27FC236}">
                <a16:creationId xmlns:a16="http://schemas.microsoft.com/office/drawing/2014/main" id="{A77AF77D-2BB0-300F-522D-86ECAD8AB02E}"/>
              </a:ext>
            </a:extLst>
          </p:cNvPr>
          <p:cNvSpPr/>
          <p:nvPr/>
        </p:nvSpPr>
        <p:spPr>
          <a:xfrm>
            <a:off x="1322070" y="2600960"/>
            <a:ext cx="867410" cy="1162685"/>
          </a:xfrm>
          <a:prstGeom prst="mathMultiply">
            <a:avLst/>
          </a:prstGeom>
          <a:solidFill>
            <a:srgbClr val="911E2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2" name="圆角矩形 121">
            <a:extLst>
              <a:ext uri="{FF2B5EF4-FFF2-40B4-BE49-F238E27FC236}">
                <a16:creationId xmlns:a16="http://schemas.microsoft.com/office/drawing/2014/main" id="{1EBB8579-2897-98C9-8059-18779A307DC1}"/>
              </a:ext>
            </a:extLst>
          </p:cNvPr>
          <p:cNvSpPr/>
          <p:nvPr/>
        </p:nvSpPr>
        <p:spPr>
          <a:xfrm>
            <a:off x="1530350" y="5182870"/>
            <a:ext cx="3682365" cy="551815"/>
          </a:xfrm>
          <a:prstGeom prst="roundRect">
            <a:avLst/>
          </a:prstGeom>
          <a:solidFill>
            <a:schemeClr val="accent4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Bandwidth degradation</a:t>
            </a:r>
          </a:p>
        </p:txBody>
      </p:sp>
      <p:sp>
        <p:nvSpPr>
          <p:cNvPr id="123" name="圆角矩形 122">
            <a:extLst>
              <a:ext uri="{FF2B5EF4-FFF2-40B4-BE49-F238E27FC236}">
                <a16:creationId xmlns:a16="http://schemas.microsoft.com/office/drawing/2014/main" id="{AAC1BCFA-3DFA-731E-99FC-52AFB52A654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826770" y="1199515"/>
            <a:ext cx="5298440" cy="1254125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Switch chips</a:t>
            </a: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interconnect GPUs</a:t>
            </a:r>
            <a:endParaRPr lang="en-US" altLang="zh-CN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e.g. NVIDIA GB200 </a:t>
            </a:r>
            <a:r>
              <a:rPr lang="en-US" altLang="zh-CN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NVL-36</a:t>
            </a: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/72/576</a:t>
            </a:r>
            <a:endParaRPr lang="en-US" altLang="zh-CN" sz="2400" baseline="300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grpSp>
        <p:nvGrpSpPr>
          <p:cNvPr id="124" name="组合 123">
            <a:extLst>
              <a:ext uri="{FF2B5EF4-FFF2-40B4-BE49-F238E27FC236}">
                <a16:creationId xmlns:a16="http://schemas.microsoft.com/office/drawing/2014/main" id="{4F194470-0982-031E-1EED-E29D0431136E}"/>
              </a:ext>
            </a:extLst>
          </p:cNvPr>
          <p:cNvGrpSpPr/>
          <p:nvPr/>
        </p:nvGrpSpPr>
        <p:grpSpPr>
          <a:xfrm>
            <a:off x="5849620" y="5628640"/>
            <a:ext cx="1976120" cy="614680"/>
            <a:chOff x="9239" y="8763"/>
            <a:chExt cx="3112" cy="968"/>
          </a:xfrm>
        </p:grpSpPr>
        <p:sp>
          <p:nvSpPr>
            <p:cNvPr id="125" name="椭圆形标注 124">
              <a:extLst>
                <a:ext uri="{FF2B5EF4-FFF2-40B4-BE49-F238E27FC236}">
                  <a16:creationId xmlns:a16="http://schemas.microsoft.com/office/drawing/2014/main" id="{84DE25EB-DC91-7885-3081-D50224D36177}"/>
                </a:ext>
              </a:extLst>
            </p:cNvPr>
            <p:cNvSpPr/>
            <p:nvPr/>
          </p:nvSpPr>
          <p:spPr>
            <a:xfrm flipV="1">
              <a:off x="9239" y="8763"/>
              <a:ext cx="2441" cy="969"/>
            </a:xfrm>
            <a:prstGeom prst="wedgeEllipseCallout">
              <a:avLst/>
            </a:prstGeom>
            <a:solidFill>
              <a:srgbClr val="FFC000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6" name="文本框 125">
              <a:extLst>
                <a:ext uri="{FF2B5EF4-FFF2-40B4-BE49-F238E27FC236}">
                  <a16:creationId xmlns:a16="http://schemas.microsoft.com/office/drawing/2014/main" id="{D9588B87-C137-5611-1166-2C39ED24D7B9}"/>
                </a:ext>
              </a:extLst>
            </p:cNvPr>
            <p:cNvSpPr txBox="1"/>
            <p:nvPr/>
          </p:nvSpPr>
          <p:spPr>
            <a:xfrm>
              <a:off x="9315" y="8864"/>
              <a:ext cx="303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Unusable</a:t>
              </a:r>
              <a:endParaRPr lang="zh-CN" alt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0322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5" dur="indefinite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mph" presetSubtype="0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indefinite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6" dur="indefinite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indefinite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5" dur="indefinite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  <p:bldP spid="4" grpId="0" animBg="1"/>
      <p:bldP spid="4" grpId="1" animBg="1"/>
      <p:bldP spid="4" grpId="2" animBg="1"/>
      <p:bldP spid="5" grpId="0" animBg="1"/>
      <p:bldP spid="5" grpId="1" animBg="1"/>
      <p:bldP spid="5" grpId="2" animBg="1"/>
      <p:bldP spid="107" grpId="0" animBg="1"/>
      <p:bldP spid="107" grpId="1" bldLvl="0" animBg="1"/>
      <p:bldP spid="107" grpId="2" animBg="1"/>
      <p:bldP spid="108" grpId="0" animBg="1"/>
      <p:bldP spid="108" grpId="1" animBg="1"/>
      <p:bldP spid="108" grpId="2" animBg="1"/>
      <p:bldP spid="108" grpId="3" animBg="1"/>
      <p:bldP spid="108" grpId="4" animBg="1"/>
      <p:bldP spid="109" grpId="0" animBg="1"/>
      <p:bldP spid="109" grpId="1" animBg="1"/>
      <p:bldP spid="109" grpId="2" animBg="1"/>
      <p:bldP spid="109" grpId="3" bldLvl="0" animBg="1"/>
      <p:bldP spid="110" grpId="0" animBg="1"/>
      <p:bldP spid="110" grpId="1" animBg="1"/>
      <p:bldP spid="110" grpId="2" animBg="1"/>
      <p:bldP spid="110" grpId="3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bldLvl="0" animBg="1"/>
      <p:bldP spid="12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C31FECE-4C76-6EE8-CB9D-F1735AD17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</a:rPr>
              <a:t>GPU-centric HBDs</a:t>
            </a:r>
            <a:br>
              <a:rPr lang="zh-CN" alt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1" lang="zh-CN" altLang="en-US" dirty="0"/>
          </a:p>
        </p:txBody>
      </p:sp>
      <p:sp>
        <p:nvSpPr>
          <p:cNvPr id="3" name="圆角矩形 2">
            <a:extLst>
              <a:ext uri="{FF2B5EF4-FFF2-40B4-BE49-F238E27FC236}">
                <a16:creationId xmlns:a16="http://schemas.microsoft.com/office/drawing/2014/main" id="{DC98738D-67C1-4F98-E225-4038BF298D34}"/>
              </a:ext>
            </a:extLst>
          </p:cNvPr>
          <p:cNvSpPr/>
          <p:nvPr/>
        </p:nvSpPr>
        <p:spPr>
          <a:xfrm>
            <a:off x="1299845" y="2659380"/>
            <a:ext cx="3835400" cy="399542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zh-CN" alt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zh-CN" alt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zh-CN" alt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zh-CN" alt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zh-CN" alt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zh-CN" alt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zh-CN" alt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Break the entire </a:t>
            </a:r>
            <a:r>
              <a:rPr lang="en-US" altLang="zh-CN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ring</a:t>
            </a: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topology to </a:t>
            </a:r>
            <a:r>
              <a:rPr lang="en-US" altLang="zh-CN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line</a:t>
            </a:r>
          </a:p>
        </p:txBody>
      </p:sp>
      <p:sp>
        <p:nvSpPr>
          <p:cNvPr id="4" name="圆角矩形 3">
            <a:extLst>
              <a:ext uri="{FF2B5EF4-FFF2-40B4-BE49-F238E27FC236}">
                <a16:creationId xmlns:a16="http://schemas.microsoft.com/office/drawing/2014/main" id="{5A9D267D-8A9B-1CA0-DAA4-C9C634ED15E3}"/>
              </a:ext>
            </a:extLst>
          </p:cNvPr>
          <p:cNvSpPr/>
          <p:nvPr/>
        </p:nvSpPr>
        <p:spPr>
          <a:xfrm>
            <a:off x="7524115" y="1344930"/>
            <a:ext cx="3592195" cy="99758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4445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 </a:t>
            </a:r>
            <a:r>
              <a:rPr lang="en-US" altLang="zh-CN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</a:t>
            </a: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high </a:t>
            </a:r>
            <a:r>
              <a:rPr lang="en-US" altLang="zh-CN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scalability</a:t>
            </a: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D7866096-61C4-C8C8-D0E6-423FD329A7B4}"/>
              </a:ext>
            </a:extLst>
          </p:cNvPr>
          <p:cNvGrpSpPr>
            <a:grpSpLocks noChangeAspect="1"/>
          </p:cNvGrpSpPr>
          <p:nvPr/>
        </p:nvGrpSpPr>
        <p:grpSpPr>
          <a:xfrm>
            <a:off x="1463040" y="3945890"/>
            <a:ext cx="425450" cy="672465"/>
            <a:chOff x="3962" y="4611"/>
            <a:chExt cx="1522" cy="2404"/>
          </a:xfrm>
          <a:solidFill>
            <a:schemeClr val="bg1"/>
          </a:solidFill>
        </p:grpSpPr>
        <p:sp>
          <p:nvSpPr>
            <p:cNvPr id="6" name="同侧圆角矩形 5">
              <a:extLst>
                <a:ext uri="{FF2B5EF4-FFF2-40B4-BE49-F238E27FC236}">
                  <a16:creationId xmlns:a16="http://schemas.microsoft.com/office/drawing/2014/main" id="{811DBAC0-8E7F-C990-AE3E-701B9AC78DDE}"/>
                </a:ext>
              </a:extLst>
            </p:cNvPr>
            <p:cNvSpPr/>
            <p:nvPr/>
          </p:nvSpPr>
          <p:spPr>
            <a:xfrm>
              <a:off x="3962" y="4611"/>
              <a:ext cx="1522" cy="2404"/>
            </a:xfrm>
            <a:prstGeom prst="round2Same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73BFD98C-6B9E-F142-68C6-F1208FC32628}"/>
                </a:ext>
              </a:extLst>
            </p:cNvPr>
            <p:cNvSpPr/>
            <p:nvPr/>
          </p:nvSpPr>
          <p:spPr>
            <a:xfrm>
              <a:off x="4197" y="4855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A99BA39A-4892-A347-0BA8-187DC14264E7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4197" y="5243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06A5BE73-8898-CA6A-64C6-64E699E47E02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4197" y="5631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2244F627-5294-4442-BDAD-7246792C7C06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4197" y="6019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椭圆 10">
              <a:extLst>
                <a:ext uri="{FF2B5EF4-FFF2-40B4-BE49-F238E27FC236}">
                  <a16:creationId xmlns:a16="http://schemas.microsoft.com/office/drawing/2014/main" id="{E0C0F899-C75F-76A8-6FD1-E2E0BE111ADA}"/>
                </a:ext>
              </a:extLst>
            </p:cNvPr>
            <p:cNvSpPr/>
            <p:nvPr/>
          </p:nvSpPr>
          <p:spPr>
            <a:xfrm>
              <a:off x="4510" y="6407"/>
              <a:ext cx="426" cy="427"/>
            </a:xfrm>
            <a:prstGeom prst="ellipse">
              <a:avLst/>
            </a:prstGeom>
            <a:grpFill/>
            <a:ln w="38100" cap="flat" cmpd="sng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40CDA625-BE1E-F48A-9674-85EEE016D1A1}"/>
              </a:ext>
            </a:extLst>
          </p:cNvPr>
          <p:cNvGrpSpPr>
            <a:grpSpLocks noChangeAspect="1"/>
          </p:cNvGrpSpPr>
          <p:nvPr/>
        </p:nvGrpSpPr>
        <p:grpSpPr>
          <a:xfrm>
            <a:off x="2296795" y="2778760"/>
            <a:ext cx="425450" cy="672465"/>
            <a:chOff x="3962" y="4611"/>
            <a:chExt cx="1522" cy="2404"/>
          </a:xfrm>
          <a:solidFill>
            <a:schemeClr val="bg1"/>
          </a:solidFill>
        </p:grpSpPr>
        <p:sp>
          <p:nvSpPr>
            <p:cNvPr id="13" name="同侧圆角矩形 12">
              <a:extLst>
                <a:ext uri="{FF2B5EF4-FFF2-40B4-BE49-F238E27FC236}">
                  <a16:creationId xmlns:a16="http://schemas.microsoft.com/office/drawing/2014/main" id="{C380001B-B75D-E7B1-D628-6010797B7147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3962" y="4611"/>
              <a:ext cx="1522" cy="2404"/>
            </a:xfrm>
            <a:prstGeom prst="round2Same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565A4857-9F87-3D8E-05AD-22BB620B3B56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4197" y="4855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E663FBD1-B6D4-B854-C171-A43B83BC1299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4197" y="5243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611931EC-DBA4-53B6-BEAA-7015FBFF69FE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4197" y="5631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83B26083-1621-BD51-4394-4413AFC1F766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4197" y="6019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椭圆 17">
              <a:extLst>
                <a:ext uri="{FF2B5EF4-FFF2-40B4-BE49-F238E27FC236}">
                  <a16:creationId xmlns:a16="http://schemas.microsoft.com/office/drawing/2014/main" id="{074277F7-43F1-F699-854E-B7B0BB801552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4510" y="6407"/>
              <a:ext cx="426" cy="427"/>
            </a:xfrm>
            <a:prstGeom prst="ellipse">
              <a:avLst/>
            </a:prstGeom>
            <a:grpFill/>
            <a:ln w="38100" cap="flat" cmpd="sng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56610A4B-D13B-9E18-BF6F-6DDE2B4EFF1E}"/>
              </a:ext>
            </a:extLst>
          </p:cNvPr>
          <p:cNvGrpSpPr>
            <a:grpSpLocks noChangeAspect="1"/>
          </p:cNvGrpSpPr>
          <p:nvPr/>
        </p:nvGrpSpPr>
        <p:grpSpPr>
          <a:xfrm>
            <a:off x="3608705" y="2784475"/>
            <a:ext cx="425450" cy="672465"/>
            <a:chOff x="3962" y="4611"/>
            <a:chExt cx="1522" cy="2404"/>
          </a:xfrm>
          <a:solidFill>
            <a:schemeClr val="bg1"/>
          </a:solidFill>
        </p:grpSpPr>
        <p:sp>
          <p:nvSpPr>
            <p:cNvPr id="20" name="同侧圆角矩形 19">
              <a:extLst>
                <a:ext uri="{FF2B5EF4-FFF2-40B4-BE49-F238E27FC236}">
                  <a16:creationId xmlns:a16="http://schemas.microsoft.com/office/drawing/2014/main" id="{3635D550-EC82-7FAF-CF08-BEACC0ED6CB5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3962" y="4611"/>
              <a:ext cx="1522" cy="2404"/>
            </a:xfrm>
            <a:prstGeom prst="round2Same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EC4B51FA-7CE5-3E2B-CCF9-F4276ABAA8BC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197" y="4855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12F2E7A9-E8F4-8431-6067-81847C36EBBA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197" y="5243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45C1DFEB-E25C-9B71-C049-3DFD8A5338A1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197" y="5631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CBCC9916-3302-8270-DA3C-0F7B9FA687FA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4197" y="6019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椭圆 24">
              <a:extLst>
                <a:ext uri="{FF2B5EF4-FFF2-40B4-BE49-F238E27FC236}">
                  <a16:creationId xmlns:a16="http://schemas.microsoft.com/office/drawing/2014/main" id="{49E92B5E-0C0C-8CAA-E633-4D06354606DE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4510" y="6407"/>
              <a:ext cx="426" cy="427"/>
            </a:xfrm>
            <a:prstGeom prst="ellipse">
              <a:avLst/>
            </a:prstGeom>
            <a:grpFill/>
            <a:ln w="38100" cap="flat" cmpd="sng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07EB6894-F021-1815-AFA7-E63674745D9D}"/>
              </a:ext>
            </a:extLst>
          </p:cNvPr>
          <p:cNvGrpSpPr>
            <a:grpSpLocks noChangeAspect="1"/>
          </p:cNvGrpSpPr>
          <p:nvPr/>
        </p:nvGrpSpPr>
        <p:grpSpPr>
          <a:xfrm>
            <a:off x="4452620" y="3949700"/>
            <a:ext cx="425450" cy="672465"/>
            <a:chOff x="3962" y="4611"/>
            <a:chExt cx="1522" cy="2404"/>
          </a:xfrm>
          <a:solidFill>
            <a:schemeClr val="bg1"/>
          </a:solidFill>
        </p:grpSpPr>
        <p:sp>
          <p:nvSpPr>
            <p:cNvPr id="27" name="同侧圆角矩形 26">
              <a:extLst>
                <a:ext uri="{FF2B5EF4-FFF2-40B4-BE49-F238E27FC236}">
                  <a16:creationId xmlns:a16="http://schemas.microsoft.com/office/drawing/2014/main" id="{A43D4C8C-5D09-5095-0AD1-5577B1D6D3CB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3962" y="4611"/>
              <a:ext cx="1522" cy="2404"/>
            </a:xfrm>
            <a:prstGeom prst="round2Same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2C1F6E02-F898-E7E6-8A06-A4207C92B380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4197" y="4855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149E0918-1CB6-DD18-5AA0-CFF51F7F4CA9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4197" y="5243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8F922AE2-5070-1A11-E70F-79CE5F08FC3D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4197" y="5631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643EF32C-18E0-FD8E-4A4A-943CE1E16D32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4197" y="6019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椭圆 31">
              <a:extLst>
                <a:ext uri="{FF2B5EF4-FFF2-40B4-BE49-F238E27FC236}">
                  <a16:creationId xmlns:a16="http://schemas.microsoft.com/office/drawing/2014/main" id="{AEAF7D50-ACF8-DEEB-FF4B-C277639C75F8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510" y="6407"/>
              <a:ext cx="426" cy="427"/>
            </a:xfrm>
            <a:prstGeom prst="ellipse">
              <a:avLst/>
            </a:prstGeom>
            <a:grpFill/>
            <a:ln w="38100" cap="flat" cmpd="sng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3" name="矩形 32">
            <a:extLst>
              <a:ext uri="{FF2B5EF4-FFF2-40B4-BE49-F238E27FC236}">
                <a16:creationId xmlns:a16="http://schemas.microsoft.com/office/drawing/2014/main" id="{641149FB-E276-15A5-853C-AB27C9C1855E}"/>
              </a:ext>
            </a:extLst>
          </p:cNvPr>
          <p:cNvSpPr/>
          <p:nvPr/>
        </p:nvSpPr>
        <p:spPr>
          <a:xfrm>
            <a:off x="8385810" y="851535"/>
            <a:ext cx="1868170" cy="489585"/>
          </a:xfrm>
          <a:prstGeom prst="rect">
            <a:avLst/>
          </a:prstGeom>
          <a:solidFill>
            <a:schemeClr val="accent6"/>
          </a:solidFill>
          <a:ln w="4445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</a:t>
            </a:r>
          </a:p>
        </p:txBody>
      </p:sp>
      <p:sp>
        <p:nvSpPr>
          <p:cNvPr id="34" name="圆角矩形 33">
            <a:extLst>
              <a:ext uri="{FF2B5EF4-FFF2-40B4-BE49-F238E27FC236}">
                <a16:creationId xmlns:a16="http://schemas.microsoft.com/office/drawing/2014/main" id="{21CD0784-39EF-FA58-5517-E201A9420440}"/>
              </a:ext>
            </a:extLst>
          </p:cNvPr>
          <p:cNvSpPr/>
          <p:nvPr/>
        </p:nvSpPr>
        <p:spPr>
          <a:xfrm>
            <a:off x="7524115" y="3187700"/>
            <a:ext cx="3592195" cy="997585"/>
          </a:xfrm>
          <a:prstGeom prst="roundRect">
            <a:avLst/>
          </a:prstGeom>
          <a:solidFill>
            <a:srgbClr val="E5B8B7"/>
          </a:solidFill>
          <a:ln w="4445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Low-performance </a:t>
            </a:r>
            <a:r>
              <a:rPr lang="en-US" altLang="zh-CN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any-to-any</a:t>
            </a: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communication</a:t>
            </a:r>
            <a:endParaRPr lang="en-US" altLang="zh-CN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03303CFF-5F91-181F-65B1-9F85C64D2F73}"/>
              </a:ext>
            </a:extLst>
          </p:cNvPr>
          <p:cNvSpPr/>
          <p:nvPr/>
        </p:nvSpPr>
        <p:spPr>
          <a:xfrm>
            <a:off x="8385810" y="2694305"/>
            <a:ext cx="1868170" cy="489585"/>
          </a:xfrm>
          <a:prstGeom prst="rect">
            <a:avLst/>
          </a:prstGeom>
          <a:solidFill>
            <a:srgbClr val="921E23"/>
          </a:solidFill>
          <a:ln w="4445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</a:t>
            </a:r>
          </a:p>
        </p:txBody>
      </p:sp>
      <p:sp>
        <p:nvSpPr>
          <p:cNvPr id="36" name="乘号 71">
            <a:extLst>
              <a:ext uri="{FF2B5EF4-FFF2-40B4-BE49-F238E27FC236}">
                <a16:creationId xmlns:a16="http://schemas.microsoft.com/office/drawing/2014/main" id="{BAB06B38-6F30-8942-C40B-473D9DBA53AD}"/>
              </a:ext>
            </a:extLst>
          </p:cNvPr>
          <p:cNvSpPr/>
          <p:nvPr/>
        </p:nvSpPr>
        <p:spPr>
          <a:xfrm>
            <a:off x="1161415" y="3835400"/>
            <a:ext cx="1028065" cy="923925"/>
          </a:xfrm>
          <a:prstGeom prst="mathMultiply">
            <a:avLst/>
          </a:prstGeom>
          <a:solidFill>
            <a:srgbClr val="921E23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6DD1A35C-55A8-01CE-797C-713A9F65BEE9}"/>
              </a:ext>
            </a:extLst>
          </p:cNvPr>
          <p:cNvGrpSpPr>
            <a:grpSpLocks noChangeAspect="1"/>
          </p:cNvGrpSpPr>
          <p:nvPr/>
        </p:nvGrpSpPr>
        <p:grpSpPr>
          <a:xfrm>
            <a:off x="2292985" y="5041265"/>
            <a:ext cx="425450" cy="672465"/>
            <a:chOff x="3962" y="4611"/>
            <a:chExt cx="1522" cy="2404"/>
          </a:xfrm>
          <a:solidFill>
            <a:schemeClr val="bg1"/>
          </a:solidFill>
        </p:grpSpPr>
        <p:sp>
          <p:nvSpPr>
            <p:cNvPr id="38" name="同侧圆角矩形 37">
              <a:extLst>
                <a:ext uri="{FF2B5EF4-FFF2-40B4-BE49-F238E27FC236}">
                  <a16:creationId xmlns:a16="http://schemas.microsoft.com/office/drawing/2014/main" id="{1795F499-51AC-331E-B8CE-DB257C48EC83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3962" y="4611"/>
              <a:ext cx="1522" cy="2404"/>
            </a:xfrm>
            <a:prstGeom prst="round2Same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9CD641F9-F6B2-C309-F8ED-F767F3624FD4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4197" y="4855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4B58619B-02FA-E35F-EC70-FAFADA331DF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4197" y="5243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D4E27FD7-56F6-1DF2-F1BC-B8F3FFD1EC13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4197" y="5631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88566CEE-D15A-6156-77AF-B1C978842EA5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4197" y="6019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椭圆 42">
              <a:extLst>
                <a:ext uri="{FF2B5EF4-FFF2-40B4-BE49-F238E27FC236}">
                  <a16:creationId xmlns:a16="http://schemas.microsoft.com/office/drawing/2014/main" id="{EAAABE28-3C99-925C-E6F9-DEF14536B75D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4510" y="6407"/>
              <a:ext cx="426" cy="427"/>
            </a:xfrm>
            <a:prstGeom prst="ellipse">
              <a:avLst/>
            </a:prstGeom>
            <a:grpFill/>
            <a:ln w="38100" cap="flat" cmpd="sng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4" name="组合 43">
            <a:extLst>
              <a:ext uri="{FF2B5EF4-FFF2-40B4-BE49-F238E27FC236}">
                <a16:creationId xmlns:a16="http://schemas.microsoft.com/office/drawing/2014/main" id="{27A59C5C-F13C-A2C1-EEB9-56BA4A9F0AF3}"/>
              </a:ext>
            </a:extLst>
          </p:cNvPr>
          <p:cNvGrpSpPr>
            <a:grpSpLocks noChangeAspect="1"/>
          </p:cNvGrpSpPr>
          <p:nvPr/>
        </p:nvGrpSpPr>
        <p:grpSpPr>
          <a:xfrm>
            <a:off x="3604895" y="5046980"/>
            <a:ext cx="425450" cy="672465"/>
            <a:chOff x="3962" y="4611"/>
            <a:chExt cx="1522" cy="2404"/>
          </a:xfrm>
          <a:solidFill>
            <a:schemeClr val="bg1"/>
          </a:solidFill>
        </p:grpSpPr>
        <p:sp>
          <p:nvSpPr>
            <p:cNvPr id="45" name="同侧圆角矩形 44">
              <a:extLst>
                <a:ext uri="{FF2B5EF4-FFF2-40B4-BE49-F238E27FC236}">
                  <a16:creationId xmlns:a16="http://schemas.microsoft.com/office/drawing/2014/main" id="{8CB93564-F08F-74F5-9B90-4A762E2AD011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3962" y="4611"/>
              <a:ext cx="1522" cy="2404"/>
            </a:xfrm>
            <a:prstGeom prst="round2Same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656C6A2A-BAB8-451C-78E7-01380C460FE5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4197" y="4855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F13051B7-66BC-CECD-FE27-D0499964D860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4197" y="5243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6E9AC404-AEFB-0AB6-060B-6F49A7810AB0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4197" y="5631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矩形 48">
              <a:extLst>
                <a:ext uri="{FF2B5EF4-FFF2-40B4-BE49-F238E27FC236}">
                  <a16:creationId xmlns:a16="http://schemas.microsoft.com/office/drawing/2014/main" id="{622C33DA-6EDD-3BAE-1ECA-F888791DCD15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4197" y="6019"/>
              <a:ext cx="1052" cy="259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椭圆 49">
              <a:extLst>
                <a:ext uri="{FF2B5EF4-FFF2-40B4-BE49-F238E27FC236}">
                  <a16:creationId xmlns:a16="http://schemas.microsoft.com/office/drawing/2014/main" id="{1E9F7320-0B9F-3A72-13CF-89D9E80C2F70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4510" y="6407"/>
              <a:ext cx="426" cy="427"/>
            </a:xfrm>
            <a:prstGeom prst="ellipse">
              <a:avLst/>
            </a:prstGeom>
            <a:grpFill/>
            <a:ln w="38100" cap="flat" cmpd="sng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51" name="直接连接符 126">
            <a:extLst>
              <a:ext uri="{FF2B5EF4-FFF2-40B4-BE49-F238E27FC236}">
                <a16:creationId xmlns:a16="http://schemas.microsoft.com/office/drawing/2014/main" id="{DC6DDE4A-41F4-71CD-1D06-11667AF5DE74}"/>
              </a:ext>
            </a:extLst>
          </p:cNvPr>
          <p:cNvCxnSpPr/>
          <p:nvPr/>
        </p:nvCxnSpPr>
        <p:spPr>
          <a:xfrm flipV="1">
            <a:off x="1873250" y="3465195"/>
            <a:ext cx="427990" cy="479425"/>
          </a:xfrm>
          <a:prstGeom prst="line">
            <a:avLst/>
          </a:prstGeom>
          <a:ln w="4445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2" name="直接连接符 134">
            <a:extLst>
              <a:ext uri="{FF2B5EF4-FFF2-40B4-BE49-F238E27FC236}">
                <a16:creationId xmlns:a16="http://schemas.microsoft.com/office/drawing/2014/main" id="{5E74B2B3-A5FF-83F5-BD11-1D182CA95100}"/>
              </a:ext>
            </a:extLst>
          </p:cNvPr>
          <p:cNvCxnSpPr/>
          <p:nvPr/>
        </p:nvCxnSpPr>
        <p:spPr>
          <a:xfrm>
            <a:off x="2722245" y="3141980"/>
            <a:ext cx="886460" cy="5715"/>
          </a:xfrm>
          <a:prstGeom prst="line">
            <a:avLst/>
          </a:prstGeom>
          <a:ln w="4445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3" name="直接连接符 135">
            <a:extLst>
              <a:ext uri="{FF2B5EF4-FFF2-40B4-BE49-F238E27FC236}">
                <a16:creationId xmlns:a16="http://schemas.microsoft.com/office/drawing/2014/main" id="{1C3D969F-514C-09EA-B88A-F2E20E5EC134}"/>
              </a:ext>
            </a:extLst>
          </p:cNvPr>
          <p:cNvCxnSpPr/>
          <p:nvPr/>
        </p:nvCxnSpPr>
        <p:spPr>
          <a:xfrm>
            <a:off x="2722245" y="5393055"/>
            <a:ext cx="886460" cy="5715"/>
          </a:xfrm>
          <a:prstGeom prst="line">
            <a:avLst/>
          </a:prstGeom>
          <a:ln w="4445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4" name="直接连接符 147">
            <a:extLst>
              <a:ext uri="{FF2B5EF4-FFF2-40B4-BE49-F238E27FC236}">
                <a16:creationId xmlns:a16="http://schemas.microsoft.com/office/drawing/2014/main" id="{853114C1-0968-C861-C3A9-C15F515871ED}"/>
              </a:ext>
            </a:extLst>
          </p:cNvPr>
          <p:cNvCxnSpPr/>
          <p:nvPr/>
        </p:nvCxnSpPr>
        <p:spPr>
          <a:xfrm flipH="1" flipV="1">
            <a:off x="1908810" y="4624705"/>
            <a:ext cx="391795" cy="408305"/>
          </a:xfrm>
          <a:prstGeom prst="line">
            <a:avLst/>
          </a:prstGeom>
          <a:ln w="4445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5" name="直接连接符 148">
            <a:extLst>
              <a:ext uri="{FF2B5EF4-FFF2-40B4-BE49-F238E27FC236}">
                <a16:creationId xmlns:a16="http://schemas.microsoft.com/office/drawing/2014/main" id="{1E153CD9-C2FD-D588-2683-6CF72F75F5A5}"/>
              </a:ext>
            </a:extLst>
          </p:cNvPr>
          <p:cNvCxnSpPr/>
          <p:nvPr/>
        </p:nvCxnSpPr>
        <p:spPr>
          <a:xfrm flipH="1" flipV="1">
            <a:off x="4036695" y="3455670"/>
            <a:ext cx="427355" cy="484505"/>
          </a:xfrm>
          <a:prstGeom prst="line">
            <a:avLst/>
          </a:prstGeom>
          <a:ln w="4445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6" name="直接连接符 150">
            <a:extLst>
              <a:ext uri="{FF2B5EF4-FFF2-40B4-BE49-F238E27FC236}">
                <a16:creationId xmlns:a16="http://schemas.microsoft.com/office/drawing/2014/main" id="{3A12E479-E9E9-0031-4ACD-8CA7ACAE0539}"/>
              </a:ext>
            </a:extLst>
          </p:cNvPr>
          <p:cNvCxnSpPr/>
          <p:nvPr/>
        </p:nvCxnSpPr>
        <p:spPr>
          <a:xfrm flipV="1">
            <a:off x="4018915" y="4618355"/>
            <a:ext cx="445770" cy="427990"/>
          </a:xfrm>
          <a:prstGeom prst="line">
            <a:avLst/>
          </a:prstGeom>
          <a:ln w="4445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7" name="下箭头 56">
            <a:extLst>
              <a:ext uri="{FF2B5EF4-FFF2-40B4-BE49-F238E27FC236}">
                <a16:creationId xmlns:a16="http://schemas.microsoft.com/office/drawing/2014/main" id="{2437182F-EE37-053C-E025-00527058758F}"/>
              </a:ext>
            </a:extLst>
          </p:cNvPr>
          <p:cNvSpPr/>
          <p:nvPr/>
        </p:nvSpPr>
        <p:spPr>
          <a:xfrm>
            <a:off x="5396230" y="2770505"/>
            <a:ext cx="254000" cy="3625850"/>
          </a:xfrm>
          <a:prstGeom prst="down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圆角矩形 57">
            <a:extLst>
              <a:ext uri="{FF2B5EF4-FFF2-40B4-BE49-F238E27FC236}">
                <a16:creationId xmlns:a16="http://schemas.microsoft.com/office/drawing/2014/main" id="{F4CE61AD-63E1-35D0-1F3C-0D4F45DD912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826770" y="1199515"/>
            <a:ext cx="5298440" cy="1254125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Direct </a:t>
            </a:r>
            <a:r>
              <a:rPr lang="en-US" altLang="zh-CN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GPU-to-GPU</a:t>
            </a: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connections</a:t>
            </a:r>
            <a:endParaRPr lang="en-US" altLang="zh-CN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e.g., </a:t>
            </a:r>
            <a:r>
              <a:rPr lang="en-US" altLang="zh-CN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SiP</a:t>
            </a:r>
            <a:r>
              <a:rPr lang="en-US" altLang="zh-CN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-Ring </a:t>
            </a:r>
            <a:r>
              <a:rPr lang="en-US" altLang="zh-CN" sz="2000" b="1" baseline="30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[SIGCOMM’21]</a:t>
            </a: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,Tesla Dojo</a:t>
            </a:r>
          </a:p>
        </p:txBody>
      </p:sp>
      <p:sp>
        <p:nvSpPr>
          <p:cNvPr id="59" name="圆角矩形 58">
            <a:extLst>
              <a:ext uri="{FF2B5EF4-FFF2-40B4-BE49-F238E27FC236}">
                <a16:creationId xmlns:a16="http://schemas.microsoft.com/office/drawing/2014/main" id="{1D25CCBA-4A16-F0B7-CF2A-D00F5C00BBA4}"/>
              </a:ext>
            </a:extLst>
          </p:cNvPr>
          <p:cNvSpPr/>
          <p:nvPr/>
        </p:nvSpPr>
        <p:spPr>
          <a:xfrm>
            <a:off x="7524115" y="4185285"/>
            <a:ext cx="3592195" cy="997585"/>
          </a:xfrm>
          <a:prstGeom prst="roundRect">
            <a:avLst/>
          </a:prstGeom>
          <a:solidFill>
            <a:srgbClr val="E5B8B7"/>
          </a:solidFill>
          <a:ln w="4445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HBD-level</a:t>
            </a: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fault explosion radius</a:t>
            </a:r>
            <a:endParaRPr lang="en-US" altLang="zh-CN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下箭头 59">
            <a:extLst>
              <a:ext uri="{FF2B5EF4-FFF2-40B4-BE49-F238E27FC236}">
                <a16:creationId xmlns:a16="http://schemas.microsoft.com/office/drawing/2014/main" id="{D5C9C347-2452-ACD5-5B91-6900FEB1DC9C}"/>
              </a:ext>
            </a:extLst>
          </p:cNvPr>
          <p:cNvSpPr/>
          <p:nvPr/>
        </p:nvSpPr>
        <p:spPr>
          <a:xfrm>
            <a:off x="2822575" y="2744470"/>
            <a:ext cx="106045" cy="706755"/>
          </a:xfrm>
          <a:prstGeom prst="down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下箭头 60">
            <a:extLst>
              <a:ext uri="{FF2B5EF4-FFF2-40B4-BE49-F238E27FC236}">
                <a16:creationId xmlns:a16="http://schemas.microsoft.com/office/drawing/2014/main" id="{90511161-DCBA-3A1B-A988-1FF351BBED55}"/>
              </a:ext>
            </a:extLst>
          </p:cNvPr>
          <p:cNvSpPr/>
          <p:nvPr/>
        </p:nvSpPr>
        <p:spPr>
          <a:xfrm>
            <a:off x="2822575" y="5006975"/>
            <a:ext cx="106045" cy="706755"/>
          </a:xfrm>
          <a:prstGeom prst="down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圆角矩形 61">
            <a:extLst>
              <a:ext uri="{FF2B5EF4-FFF2-40B4-BE49-F238E27FC236}">
                <a16:creationId xmlns:a16="http://schemas.microsoft.com/office/drawing/2014/main" id="{6DA0493B-7BD9-E452-C8AF-22BEAFEC5081}"/>
              </a:ext>
            </a:extLst>
          </p:cNvPr>
          <p:cNvSpPr/>
          <p:nvPr/>
        </p:nvSpPr>
        <p:spPr>
          <a:xfrm>
            <a:off x="1300480" y="5847567"/>
            <a:ext cx="3834765" cy="551815"/>
          </a:xfrm>
          <a:prstGeom prst="roundRect">
            <a:avLst/>
          </a:prstGeom>
          <a:solidFill>
            <a:schemeClr val="accent4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Bandwidth degradation</a:t>
            </a:r>
          </a:p>
        </p:txBody>
      </p:sp>
    </p:spTree>
    <p:extLst>
      <p:ext uri="{BB962C8B-B14F-4D97-AF65-F5344CB8AC3E}">
        <p14:creationId xmlns:p14="http://schemas.microsoft.com/office/powerpoint/2010/main" val="1464739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9" presetClass="emph" presetSubtype="0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7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mph" presetSubtype="0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5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4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4" grpId="1" bldLvl="0" animBg="1"/>
      <p:bldP spid="4" grpId="2" bldLvl="0" animBg="1"/>
      <p:bldP spid="4" grpId="3" animBg="1"/>
      <p:bldP spid="4" grpId="4" animBg="1"/>
      <p:bldP spid="33" grpId="0" animBg="1"/>
      <p:bldP spid="33" grpId="1" bldLvl="0" animBg="1"/>
      <p:bldP spid="33" grpId="2" bldLvl="0" animBg="1"/>
      <p:bldP spid="33" grpId="3" bldLvl="0" animBg="1"/>
      <p:bldP spid="33" grpId="4" animBg="1"/>
      <p:bldP spid="34" grpId="0" animBg="1"/>
      <p:bldP spid="34" grpId="1" animBg="1"/>
      <p:bldP spid="34" grpId="2" animBg="1"/>
      <p:bldP spid="34" grpId="3" bldLvl="0" animBg="1"/>
      <p:bldP spid="34" grpId="4" bldLvl="0" animBg="1"/>
      <p:bldP spid="34" grpId="5" animBg="1"/>
      <p:bldP spid="34" grpId="6" animBg="1"/>
      <p:bldP spid="35" grpId="0" animBg="1"/>
      <p:bldP spid="35" grpId="1" animBg="1"/>
      <p:bldP spid="35" grpId="2" animBg="1"/>
      <p:bldP spid="35" grpId="3" bldLvl="0" animBg="1"/>
      <p:bldP spid="35" grpId="4" bldLvl="0" animBg="1"/>
      <p:bldP spid="36" grpId="0" animBg="1"/>
      <p:bldP spid="57" grpId="0" animBg="1"/>
      <p:bldP spid="59" grpId="0" animBg="1"/>
      <p:bldP spid="59" grpId="1" animBg="1"/>
      <p:bldP spid="59" grpId="2" bldLvl="0" animBg="1"/>
      <p:bldP spid="59" grpId="3" bldLvl="0" animBg="1"/>
      <p:bldP spid="59" grpId="4" animBg="1"/>
      <p:bldP spid="60" grpId="0" bldLvl="0" animBg="1"/>
      <p:bldP spid="60" grpId="1" bldLvl="0" animBg="1"/>
      <p:bldP spid="60" grpId="2" bldLvl="0" animBg="1"/>
      <p:bldP spid="60" grpId="3" animBg="1"/>
      <p:bldP spid="60" grpId="4" animBg="1"/>
      <p:bldP spid="61" grpId="0" bldLvl="0" animBg="1"/>
      <p:bldP spid="61" grpId="1" bldLvl="0" animBg="1"/>
      <p:bldP spid="61" grpId="2" bldLvl="0" animBg="1"/>
      <p:bldP spid="61" grpId="3" animBg="1"/>
      <p:bldP spid="61" grpId="4" animBg="1"/>
      <p:bldP spid="62" grpId="0" bldLvl="0" animBg="1"/>
      <p:bldP spid="62" grpId="1" bldLvl="0" animBg="1"/>
      <p:bldP spid="62" grpId="2" animBg="1"/>
      <p:bldP spid="62" grpId="3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8578380-240F-CED2-B87B-5757E2F56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Our</a:t>
            </a:r>
            <a:r>
              <a:rPr kumimoji="1" lang="zh-CN" altLang="en-US" dirty="0"/>
              <a:t> </a:t>
            </a:r>
            <a:r>
              <a:rPr kumimoji="1" lang="en-US" altLang="zh-CN" dirty="0"/>
              <a:t>Solution:</a:t>
            </a:r>
            <a:r>
              <a:rPr kumimoji="1" lang="zh-CN" altLang="en-US" dirty="0"/>
              <a:t> </a:t>
            </a:r>
            <a:r>
              <a:rPr kumimoji="1" lang="en-US" altLang="zh-CN" dirty="0" err="1"/>
              <a:t>InifiniteHBD</a:t>
            </a:r>
            <a:endParaRPr kumimoji="1" lang="zh-CN" altLang="en-US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8A90AD08-C12E-3243-5BD3-0FD0B7D155BF}"/>
              </a:ext>
            </a:extLst>
          </p:cNvPr>
          <p:cNvSpPr/>
          <p:nvPr/>
        </p:nvSpPr>
        <p:spPr>
          <a:xfrm>
            <a:off x="7609205" y="3013362"/>
            <a:ext cx="4094480" cy="3138170"/>
          </a:xfrm>
          <a:prstGeom prst="rect">
            <a:avLst/>
          </a:prstGeom>
          <a:solidFill>
            <a:schemeClr val="bg2"/>
          </a:solidFill>
          <a:ln w="4445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B1B73A57-3EC5-A81B-D40C-FE150D6FEEAC}"/>
              </a:ext>
            </a:extLst>
          </p:cNvPr>
          <p:cNvSpPr/>
          <p:nvPr/>
        </p:nvSpPr>
        <p:spPr>
          <a:xfrm>
            <a:off x="3264535" y="3008917"/>
            <a:ext cx="4345940" cy="3137535"/>
          </a:xfrm>
          <a:prstGeom prst="rect">
            <a:avLst/>
          </a:prstGeom>
          <a:solidFill>
            <a:schemeClr val="bg2"/>
          </a:solidFill>
          <a:ln w="4445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4BC0CBF-38AC-D694-522F-E601522EB133}"/>
              </a:ext>
            </a:extLst>
          </p:cNvPr>
          <p:cNvSpPr/>
          <p:nvPr/>
        </p:nvSpPr>
        <p:spPr>
          <a:xfrm>
            <a:off x="520700" y="3008917"/>
            <a:ext cx="2743200" cy="3142615"/>
          </a:xfrm>
          <a:prstGeom prst="rect">
            <a:avLst/>
          </a:prstGeom>
          <a:solidFill>
            <a:schemeClr val="bg2"/>
          </a:solidFill>
          <a:ln w="4445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927AB983-CAFD-1AEF-90BE-EE589D70E0CF}"/>
              </a:ext>
            </a:extLst>
          </p:cNvPr>
          <p:cNvGrpSpPr>
            <a:grpSpLocks noChangeAspect="1"/>
          </p:cNvGrpSpPr>
          <p:nvPr/>
        </p:nvGrpSpPr>
        <p:grpSpPr>
          <a:xfrm>
            <a:off x="713105" y="3453417"/>
            <a:ext cx="2392045" cy="2202815"/>
            <a:chOff x="952" y="4219"/>
            <a:chExt cx="4797" cy="4254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E302DF24-6229-6FA7-D3D2-D428C7405324}"/>
                </a:ext>
              </a:extLst>
            </p:cNvPr>
            <p:cNvPicPr>
              <a:picLocks noChangeAspect="1"/>
            </p:cNvPicPr>
            <p:nvPr>
              <p:custDataLst>
                <p:tags r:id="rId341"/>
              </p:custDataLst>
            </p:nvPr>
          </p:nvPicPr>
          <p:blipFill>
            <a:blip r:embed="rId358"/>
            <a:stretch>
              <a:fillRect/>
            </a:stretch>
          </p:blipFill>
          <p:spPr>
            <a:xfrm flipH="1">
              <a:off x="3710" y="7079"/>
              <a:ext cx="1385" cy="1394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D92D0A39-E67B-96B0-4F51-15792D8B0255}"/>
                </a:ext>
              </a:extLst>
            </p:cNvPr>
            <p:cNvPicPr>
              <a:picLocks noChangeAspect="1"/>
            </p:cNvPicPr>
            <p:nvPr>
              <p:custDataLst>
                <p:tags r:id="rId342"/>
              </p:custDataLst>
            </p:nvPr>
          </p:nvPicPr>
          <p:blipFill>
            <a:blip r:embed="rId358"/>
            <a:stretch>
              <a:fillRect/>
            </a:stretch>
          </p:blipFill>
          <p:spPr>
            <a:xfrm flipH="1">
              <a:off x="1975" y="7069"/>
              <a:ext cx="1385" cy="1394"/>
            </a:xfrm>
            <a:prstGeom prst="rect">
              <a:avLst/>
            </a:prstGeom>
          </p:spPr>
        </p:pic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0EBD9E52-5865-E51B-469F-6E04B009ED8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814" y="5914"/>
              <a:ext cx="1385" cy="543"/>
              <a:chOff x="7459" y="5172"/>
              <a:chExt cx="3671" cy="994"/>
            </a:xfrm>
          </p:grpSpPr>
          <p:sp>
            <p:nvSpPr>
              <p:cNvPr id="18" name="圆角矩形 17">
                <a:extLst>
                  <a:ext uri="{FF2B5EF4-FFF2-40B4-BE49-F238E27FC236}">
                    <a16:creationId xmlns:a16="http://schemas.microsoft.com/office/drawing/2014/main" id="{5B9DC71C-72A9-70D4-2F00-EE26AB9DBFB2}"/>
                  </a:ext>
                </a:extLst>
              </p:cNvPr>
              <p:cNvSpPr/>
              <p:nvPr>
                <p:custDataLst>
                  <p:tags r:id="rId350"/>
                </p:custDataLst>
              </p:nvPr>
            </p:nvSpPr>
            <p:spPr>
              <a:xfrm>
                <a:off x="7758" y="5172"/>
                <a:ext cx="3372" cy="994"/>
              </a:xfrm>
              <a:prstGeom prst="roundRect">
                <a:avLst/>
              </a:prstGeom>
              <a:solidFill>
                <a:schemeClr val="bg1"/>
              </a:solidFill>
              <a:ln w="44450">
                <a:solidFill>
                  <a:srgbClr val="2F5597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19" name="直接连接符 31">
                <a:extLst>
                  <a:ext uri="{FF2B5EF4-FFF2-40B4-BE49-F238E27FC236}">
                    <a16:creationId xmlns:a16="http://schemas.microsoft.com/office/drawing/2014/main" id="{1761CE6A-440D-17D1-FB96-21B21BFD8924}"/>
                  </a:ext>
                </a:extLst>
              </p:cNvPr>
              <p:cNvCxnSpPr/>
              <p:nvPr>
                <p:custDataLst>
                  <p:tags r:id="rId351"/>
                </p:custDataLst>
              </p:nvPr>
            </p:nvCxnSpPr>
            <p:spPr>
              <a:xfrm>
                <a:off x="10321" y="5916"/>
                <a:ext cx="597" cy="0"/>
              </a:xfrm>
              <a:prstGeom prst="line">
                <a:avLst/>
              </a:prstGeom>
              <a:ln w="44450" cap="rnd">
                <a:solidFill>
                  <a:srgbClr val="2F5597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20" name="直接连接符 32">
                <a:extLst>
                  <a:ext uri="{FF2B5EF4-FFF2-40B4-BE49-F238E27FC236}">
                    <a16:creationId xmlns:a16="http://schemas.microsoft.com/office/drawing/2014/main" id="{35E4D291-0E49-2E9A-1A81-19CE709F7913}"/>
                  </a:ext>
                </a:extLst>
              </p:cNvPr>
              <p:cNvCxnSpPr/>
              <p:nvPr>
                <p:custDataLst>
                  <p:tags r:id="rId352"/>
                </p:custDataLst>
              </p:nvPr>
            </p:nvCxnSpPr>
            <p:spPr>
              <a:xfrm>
                <a:off x="10321" y="5669"/>
                <a:ext cx="597" cy="0"/>
              </a:xfrm>
              <a:prstGeom prst="line">
                <a:avLst/>
              </a:prstGeom>
              <a:ln w="44450" cap="rnd">
                <a:solidFill>
                  <a:srgbClr val="2F5597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21" name="直接连接符 33">
                <a:extLst>
                  <a:ext uri="{FF2B5EF4-FFF2-40B4-BE49-F238E27FC236}">
                    <a16:creationId xmlns:a16="http://schemas.microsoft.com/office/drawing/2014/main" id="{4EC03C84-B8C1-219A-7814-2F50FD307E17}"/>
                  </a:ext>
                </a:extLst>
              </p:cNvPr>
              <p:cNvCxnSpPr/>
              <p:nvPr>
                <p:custDataLst>
                  <p:tags r:id="rId353"/>
                </p:custDataLst>
              </p:nvPr>
            </p:nvCxnSpPr>
            <p:spPr>
              <a:xfrm>
                <a:off x="10321" y="5422"/>
                <a:ext cx="597" cy="0"/>
              </a:xfrm>
              <a:prstGeom prst="line">
                <a:avLst/>
              </a:prstGeom>
              <a:ln w="44450" cap="rnd">
                <a:solidFill>
                  <a:srgbClr val="2F5597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sp>
            <p:nvSpPr>
              <p:cNvPr id="22" name="圆角矩形 21">
                <a:extLst>
                  <a:ext uri="{FF2B5EF4-FFF2-40B4-BE49-F238E27FC236}">
                    <a16:creationId xmlns:a16="http://schemas.microsoft.com/office/drawing/2014/main" id="{B28202B0-A67C-F5B9-B64A-91CCB78179A2}"/>
                  </a:ext>
                </a:extLst>
              </p:cNvPr>
              <p:cNvSpPr/>
              <p:nvPr>
                <p:custDataLst>
                  <p:tags r:id="rId354"/>
                </p:custDataLst>
              </p:nvPr>
            </p:nvSpPr>
            <p:spPr>
              <a:xfrm>
                <a:off x="8161" y="5423"/>
                <a:ext cx="1949" cy="493"/>
              </a:xfrm>
              <a:prstGeom prst="roundRect">
                <a:avLst/>
              </a:prstGeom>
              <a:solidFill>
                <a:schemeClr val="bg1"/>
              </a:solidFill>
              <a:ln w="44450">
                <a:solidFill>
                  <a:srgbClr val="2F5597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" name="梯形 22">
                <a:extLst>
                  <a:ext uri="{FF2B5EF4-FFF2-40B4-BE49-F238E27FC236}">
                    <a16:creationId xmlns:a16="http://schemas.microsoft.com/office/drawing/2014/main" id="{4D167EBA-D955-0E1F-556F-F909E3E46C7C}"/>
                  </a:ext>
                </a:extLst>
              </p:cNvPr>
              <p:cNvSpPr/>
              <p:nvPr>
                <p:custDataLst>
                  <p:tags r:id="rId355"/>
                </p:custDataLst>
              </p:nvPr>
            </p:nvSpPr>
            <p:spPr>
              <a:xfrm rot="5400000">
                <a:off x="7112" y="5519"/>
                <a:ext cx="994" cy="300"/>
              </a:xfrm>
              <a:prstGeom prst="trapezoid">
                <a:avLst/>
              </a:prstGeom>
              <a:solidFill>
                <a:schemeClr val="bg1"/>
              </a:solidFill>
              <a:ln w="44450"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1" name="上下箭头 10">
              <a:extLst>
                <a:ext uri="{FF2B5EF4-FFF2-40B4-BE49-F238E27FC236}">
                  <a16:creationId xmlns:a16="http://schemas.microsoft.com/office/drawing/2014/main" id="{3C49884C-D772-476E-CF6E-F9F5D42B90C5}"/>
                </a:ext>
              </a:extLst>
            </p:cNvPr>
            <p:cNvSpPr/>
            <p:nvPr>
              <p:custDataLst>
                <p:tags r:id="rId343"/>
              </p:custDataLst>
            </p:nvPr>
          </p:nvSpPr>
          <p:spPr>
            <a:xfrm rot="2640000">
              <a:off x="2999" y="6327"/>
              <a:ext cx="155" cy="1256"/>
            </a:xfrm>
            <a:prstGeom prst="upDown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上下箭头 11">
              <a:extLst>
                <a:ext uri="{FF2B5EF4-FFF2-40B4-BE49-F238E27FC236}">
                  <a16:creationId xmlns:a16="http://schemas.microsoft.com/office/drawing/2014/main" id="{E005D26D-3CDE-AA56-DDEE-C06D6ACE80BF}"/>
                </a:ext>
              </a:extLst>
            </p:cNvPr>
            <p:cNvSpPr/>
            <p:nvPr>
              <p:custDataLst>
                <p:tags r:id="rId344"/>
              </p:custDataLst>
            </p:nvPr>
          </p:nvSpPr>
          <p:spPr>
            <a:xfrm rot="18960000" flipH="1">
              <a:off x="3908" y="6327"/>
              <a:ext cx="155" cy="1256"/>
            </a:xfrm>
            <a:prstGeom prst="upDown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右弧形箭头 39">
              <a:extLst>
                <a:ext uri="{FF2B5EF4-FFF2-40B4-BE49-F238E27FC236}">
                  <a16:creationId xmlns:a16="http://schemas.microsoft.com/office/drawing/2014/main" id="{A07473F8-83FB-8353-E945-4D04F302675B}"/>
                </a:ext>
              </a:extLst>
            </p:cNvPr>
            <p:cNvSpPr/>
            <p:nvPr>
              <p:custDataLst>
                <p:tags r:id="rId345"/>
              </p:custDataLst>
            </p:nvPr>
          </p:nvSpPr>
          <p:spPr>
            <a:xfrm>
              <a:off x="4365" y="5952"/>
              <a:ext cx="1385" cy="501"/>
            </a:xfrm>
            <a:prstGeom prst="curvedLeftArrow">
              <a:avLst/>
            </a:prstGeom>
            <a:solidFill>
              <a:srgbClr val="2F5597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上下箭头 13">
              <a:extLst>
                <a:ext uri="{FF2B5EF4-FFF2-40B4-BE49-F238E27FC236}">
                  <a16:creationId xmlns:a16="http://schemas.microsoft.com/office/drawing/2014/main" id="{D030B065-4266-BAEF-0C1D-8AB675415C19}"/>
                </a:ext>
              </a:extLst>
            </p:cNvPr>
            <p:cNvSpPr/>
            <p:nvPr>
              <p:custDataLst>
                <p:tags r:id="rId346"/>
              </p:custDataLst>
            </p:nvPr>
          </p:nvSpPr>
          <p:spPr>
            <a:xfrm rot="19380000">
              <a:off x="2846" y="4220"/>
              <a:ext cx="155" cy="1872"/>
            </a:xfrm>
            <a:prstGeom prst="upDownArrow">
              <a:avLst/>
            </a:prstGeom>
            <a:solidFill>
              <a:srgbClr val="2F5597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上下箭头 14">
              <a:extLst>
                <a:ext uri="{FF2B5EF4-FFF2-40B4-BE49-F238E27FC236}">
                  <a16:creationId xmlns:a16="http://schemas.microsoft.com/office/drawing/2014/main" id="{19125393-734D-9BF5-F4DE-ECA3BBC675D8}"/>
                </a:ext>
              </a:extLst>
            </p:cNvPr>
            <p:cNvSpPr/>
            <p:nvPr>
              <p:custDataLst>
                <p:tags r:id="rId347"/>
              </p:custDataLst>
            </p:nvPr>
          </p:nvSpPr>
          <p:spPr>
            <a:xfrm rot="2220000" flipH="1">
              <a:off x="4033" y="4219"/>
              <a:ext cx="155" cy="1872"/>
            </a:xfrm>
            <a:prstGeom prst="upDownArrow">
              <a:avLst/>
            </a:prstGeom>
            <a:solidFill>
              <a:srgbClr val="2F5597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6" name="图片 15" descr="OCSTrx-impl">
              <a:extLst>
                <a:ext uri="{FF2B5EF4-FFF2-40B4-BE49-F238E27FC236}">
                  <a16:creationId xmlns:a16="http://schemas.microsoft.com/office/drawing/2014/main" id="{A0E2F0E6-12E4-0D26-8142-09C4011FFF0C}"/>
                </a:ext>
              </a:extLst>
            </p:cNvPr>
            <p:cNvPicPr>
              <a:picLocks noChangeAspect="1"/>
            </p:cNvPicPr>
            <p:nvPr>
              <p:custDataLst>
                <p:tags r:id="rId348"/>
              </p:custDataLst>
            </p:nvPr>
          </p:nvPicPr>
          <p:blipFill>
            <a:blip r:embed="rId359"/>
            <a:stretch>
              <a:fillRect/>
            </a:stretch>
          </p:blipFill>
          <p:spPr>
            <a:xfrm rot="5400000">
              <a:off x="-145" y="5651"/>
              <a:ext cx="3299" cy="1104"/>
            </a:xfrm>
            <a:prstGeom prst="rect">
              <a:avLst/>
            </a:prstGeom>
          </p:spPr>
        </p:pic>
        <p:sp>
          <p:nvSpPr>
            <p:cNvPr id="17" name="梯形 16">
              <a:extLst>
                <a:ext uri="{FF2B5EF4-FFF2-40B4-BE49-F238E27FC236}">
                  <a16:creationId xmlns:a16="http://schemas.microsoft.com/office/drawing/2014/main" id="{EBD5D0FA-1D93-59C1-3A5C-06D048FE9139}"/>
                </a:ext>
              </a:extLst>
            </p:cNvPr>
            <p:cNvSpPr/>
            <p:nvPr>
              <p:custDataLst>
                <p:tags r:id="rId349"/>
              </p:custDataLst>
            </p:nvPr>
          </p:nvSpPr>
          <p:spPr>
            <a:xfrm rot="5400000">
              <a:off x="764" y="5856"/>
              <a:ext cx="3299" cy="694"/>
            </a:xfrm>
            <a:prstGeom prst="trapezoid">
              <a:avLst>
                <a:gd name="adj" fmla="val 194173"/>
              </a:avLst>
            </a:prstGeom>
            <a:solidFill>
              <a:schemeClr val="accent3">
                <a:lumMod val="60000"/>
                <a:lumOff val="4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F8780DCA-7874-BA2A-AE38-6720AAF9487F}"/>
              </a:ext>
            </a:extLst>
          </p:cNvPr>
          <p:cNvGrpSpPr>
            <a:grpSpLocks noChangeAspect="1"/>
          </p:cNvGrpSpPr>
          <p:nvPr/>
        </p:nvGrpSpPr>
        <p:grpSpPr>
          <a:xfrm>
            <a:off x="3777615" y="3100992"/>
            <a:ext cx="3388360" cy="2963545"/>
            <a:chOff x="5907" y="3452"/>
            <a:chExt cx="6112" cy="5614"/>
          </a:xfrm>
        </p:grpSpPr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D067784C-608A-019D-7749-3A841C8DE4CE}"/>
                </a:ext>
              </a:extLst>
            </p:cNvPr>
            <p:cNvSpPr>
              <a:spLocks noChangeAspect="1"/>
            </p:cNvSpPr>
            <p:nvPr>
              <p:custDataLst>
                <p:tags r:id="rId194"/>
              </p:custDataLst>
            </p:nvPr>
          </p:nvSpPr>
          <p:spPr>
            <a:xfrm>
              <a:off x="5907" y="3452"/>
              <a:ext cx="1735" cy="5614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梯形 25">
              <a:extLst>
                <a:ext uri="{FF2B5EF4-FFF2-40B4-BE49-F238E27FC236}">
                  <a16:creationId xmlns:a16="http://schemas.microsoft.com/office/drawing/2014/main" id="{E2129113-E2F1-0F04-3381-9C7DECAC7E43}"/>
                </a:ext>
              </a:extLst>
            </p:cNvPr>
            <p:cNvSpPr>
              <a:spLocks noChangeAspect="1"/>
            </p:cNvSpPr>
            <p:nvPr>
              <p:custDataLst>
                <p:tags r:id="rId195"/>
              </p:custDataLst>
            </p:nvPr>
          </p:nvSpPr>
          <p:spPr>
            <a:xfrm rot="5400000">
              <a:off x="5064" y="6041"/>
              <a:ext cx="5603" cy="447"/>
            </a:xfrm>
            <a:prstGeom prst="trapezoid">
              <a:avLst>
                <a:gd name="adj" fmla="val 263040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92F7A381-4385-B176-9ABA-EA397DB4DB16}"/>
                </a:ext>
              </a:extLst>
            </p:cNvPr>
            <p:cNvSpPr>
              <a:spLocks noChangeAspect="1"/>
            </p:cNvSpPr>
            <p:nvPr>
              <p:custDataLst>
                <p:tags r:id="rId196"/>
              </p:custDataLst>
            </p:nvPr>
          </p:nvSpPr>
          <p:spPr>
            <a:xfrm>
              <a:off x="8089" y="4622"/>
              <a:ext cx="1086" cy="329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8" name="组合 27">
              <a:extLst>
                <a:ext uri="{FF2B5EF4-FFF2-40B4-BE49-F238E27FC236}">
                  <a16:creationId xmlns:a16="http://schemas.microsoft.com/office/drawing/2014/main" id="{E656EC43-4BFD-9155-AAD7-D5AA96F12E0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538" y="4035"/>
              <a:ext cx="511" cy="200"/>
              <a:chOff x="7459" y="5172"/>
              <a:chExt cx="3671" cy="994"/>
            </a:xfrm>
          </p:grpSpPr>
          <p:sp>
            <p:nvSpPr>
              <p:cNvPr id="185" name="圆角矩形 184">
                <a:extLst>
                  <a:ext uri="{FF2B5EF4-FFF2-40B4-BE49-F238E27FC236}">
                    <a16:creationId xmlns:a16="http://schemas.microsoft.com/office/drawing/2014/main" id="{C1C415AE-E374-F8E3-F81F-0BF038D7D899}"/>
                  </a:ext>
                </a:extLst>
              </p:cNvPr>
              <p:cNvSpPr/>
              <p:nvPr>
                <p:custDataLst>
                  <p:tags r:id="rId335"/>
                </p:custDataLst>
              </p:nvPr>
            </p:nvSpPr>
            <p:spPr>
              <a:xfrm>
                <a:off x="7758" y="5172"/>
                <a:ext cx="3372" cy="994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2F5597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186" name="直接连接符 64">
                <a:extLst>
                  <a:ext uri="{FF2B5EF4-FFF2-40B4-BE49-F238E27FC236}">
                    <a16:creationId xmlns:a16="http://schemas.microsoft.com/office/drawing/2014/main" id="{299D3D54-45D0-E4F6-F02A-4F57C764C546}"/>
                  </a:ext>
                </a:extLst>
              </p:cNvPr>
              <p:cNvCxnSpPr/>
              <p:nvPr>
                <p:custDataLst>
                  <p:tags r:id="rId336"/>
                </p:custDataLst>
              </p:nvPr>
            </p:nvCxnSpPr>
            <p:spPr>
              <a:xfrm>
                <a:off x="10321" y="5916"/>
                <a:ext cx="597" cy="0"/>
              </a:xfrm>
              <a:prstGeom prst="line">
                <a:avLst/>
              </a:prstGeom>
              <a:ln w="19050" cap="rnd">
                <a:solidFill>
                  <a:srgbClr val="2F5597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87" name="直接连接符 65">
                <a:extLst>
                  <a:ext uri="{FF2B5EF4-FFF2-40B4-BE49-F238E27FC236}">
                    <a16:creationId xmlns:a16="http://schemas.microsoft.com/office/drawing/2014/main" id="{B761F254-A1C5-BFC0-6645-519146E0BBE0}"/>
                  </a:ext>
                </a:extLst>
              </p:cNvPr>
              <p:cNvCxnSpPr/>
              <p:nvPr>
                <p:custDataLst>
                  <p:tags r:id="rId337"/>
                </p:custDataLst>
              </p:nvPr>
            </p:nvCxnSpPr>
            <p:spPr>
              <a:xfrm>
                <a:off x="10321" y="5669"/>
                <a:ext cx="597" cy="0"/>
              </a:xfrm>
              <a:prstGeom prst="line">
                <a:avLst/>
              </a:prstGeom>
              <a:ln w="19050" cap="rnd">
                <a:solidFill>
                  <a:srgbClr val="2F5597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88" name="直接连接符 66">
                <a:extLst>
                  <a:ext uri="{FF2B5EF4-FFF2-40B4-BE49-F238E27FC236}">
                    <a16:creationId xmlns:a16="http://schemas.microsoft.com/office/drawing/2014/main" id="{33C88CC8-5989-6789-9241-57FE2B6E5674}"/>
                  </a:ext>
                </a:extLst>
              </p:cNvPr>
              <p:cNvCxnSpPr/>
              <p:nvPr>
                <p:custDataLst>
                  <p:tags r:id="rId338"/>
                </p:custDataLst>
              </p:nvPr>
            </p:nvCxnSpPr>
            <p:spPr>
              <a:xfrm>
                <a:off x="10321" y="5422"/>
                <a:ext cx="597" cy="0"/>
              </a:xfrm>
              <a:prstGeom prst="line">
                <a:avLst/>
              </a:prstGeom>
              <a:ln w="19050" cap="rnd">
                <a:solidFill>
                  <a:srgbClr val="2F5597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sp>
            <p:nvSpPr>
              <p:cNvPr id="189" name="圆角矩形 188">
                <a:extLst>
                  <a:ext uri="{FF2B5EF4-FFF2-40B4-BE49-F238E27FC236}">
                    <a16:creationId xmlns:a16="http://schemas.microsoft.com/office/drawing/2014/main" id="{4CCA1429-60A1-B36A-808F-7C7D03239F2C}"/>
                  </a:ext>
                </a:extLst>
              </p:cNvPr>
              <p:cNvSpPr/>
              <p:nvPr>
                <p:custDataLst>
                  <p:tags r:id="rId339"/>
                </p:custDataLst>
              </p:nvPr>
            </p:nvSpPr>
            <p:spPr>
              <a:xfrm>
                <a:off x="8161" y="5423"/>
                <a:ext cx="1949" cy="493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2F5597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梯形 189">
                <a:extLst>
                  <a:ext uri="{FF2B5EF4-FFF2-40B4-BE49-F238E27FC236}">
                    <a16:creationId xmlns:a16="http://schemas.microsoft.com/office/drawing/2014/main" id="{AE7FB042-8C57-3D8F-90FF-9BFB20BE4215}"/>
                  </a:ext>
                </a:extLst>
              </p:cNvPr>
              <p:cNvSpPr/>
              <p:nvPr>
                <p:custDataLst>
                  <p:tags r:id="rId340"/>
                </p:custDataLst>
              </p:nvPr>
            </p:nvSpPr>
            <p:spPr>
              <a:xfrm rot="5400000">
                <a:off x="7112" y="5519"/>
                <a:ext cx="994" cy="300"/>
              </a:xfrm>
              <a:prstGeom prst="trapezoid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>
              <a:extLst>
                <a:ext uri="{FF2B5EF4-FFF2-40B4-BE49-F238E27FC236}">
                  <a16:creationId xmlns:a16="http://schemas.microsoft.com/office/drawing/2014/main" id="{890061A8-6825-FD10-84E7-DB967B6D711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538" y="5177"/>
              <a:ext cx="511" cy="200"/>
              <a:chOff x="7459" y="5172"/>
              <a:chExt cx="3671" cy="994"/>
            </a:xfrm>
          </p:grpSpPr>
          <p:sp>
            <p:nvSpPr>
              <p:cNvPr id="179" name="圆角矩形 178">
                <a:extLst>
                  <a:ext uri="{FF2B5EF4-FFF2-40B4-BE49-F238E27FC236}">
                    <a16:creationId xmlns:a16="http://schemas.microsoft.com/office/drawing/2014/main" id="{1530C36A-281A-C956-5611-0CA6553592A5}"/>
                  </a:ext>
                </a:extLst>
              </p:cNvPr>
              <p:cNvSpPr/>
              <p:nvPr>
                <p:custDataLst>
                  <p:tags r:id="rId329"/>
                </p:custDataLst>
              </p:nvPr>
            </p:nvSpPr>
            <p:spPr>
              <a:xfrm>
                <a:off x="7758" y="5172"/>
                <a:ext cx="3372" cy="994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2F5597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180" name="直接连接符 73">
                <a:extLst>
                  <a:ext uri="{FF2B5EF4-FFF2-40B4-BE49-F238E27FC236}">
                    <a16:creationId xmlns:a16="http://schemas.microsoft.com/office/drawing/2014/main" id="{51234149-2328-99BD-F2E9-6E57C5E01FFC}"/>
                  </a:ext>
                </a:extLst>
              </p:cNvPr>
              <p:cNvCxnSpPr/>
              <p:nvPr>
                <p:custDataLst>
                  <p:tags r:id="rId330"/>
                </p:custDataLst>
              </p:nvPr>
            </p:nvCxnSpPr>
            <p:spPr>
              <a:xfrm>
                <a:off x="10321" y="5916"/>
                <a:ext cx="597" cy="0"/>
              </a:xfrm>
              <a:prstGeom prst="line">
                <a:avLst/>
              </a:prstGeom>
              <a:ln w="19050" cap="rnd">
                <a:solidFill>
                  <a:srgbClr val="2F5597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81" name="直接连接符 74">
                <a:extLst>
                  <a:ext uri="{FF2B5EF4-FFF2-40B4-BE49-F238E27FC236}">
                    <a16:creationId xmlns:a16="http://schemas.microsoft.com/office/drawing/2014/main" id="{FDAC0F6D-9471-97D6-7A3E-0589BF0F3BC4}"/>
                  </a:ext>
                </a:extLst>
              </p:cNvPr>
              <p:cNvCxnSpPr/>
              <p:nvPr>
                <p:custDataLst>
                  <p:tags r:id="rId331"/>
                </p:custDataLst>
              </p:nvPr>
            </p:nvCxnSpPr>
            <p:spPr>
              <a:xfrm>
                <a:off x="10321" y="5669"/>
                <a:ext cx="597" cy="0"/>
              </a:xfrm>
              <a:prstGeom prst="line">
                <a:avLst/>
              </a:prstGeom>
              <a:ln w="19050" cap="rnd">
                <a:solidFill>
                  <a:srgbClr val="2F5597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82" name="直接连接符 75">
                <a:extLst>
                  <a:ext uri="{FF2B5EF4-FFF2-40B4-BE49-F238E27FC236}">
                    <a16:creationId xmlns:a16="http://schemas.microsoft.com/office/drawing/2014/main" id="{5E121E63-FC38-DE19-FFE7-9C3222EBCC09}"/>
                  </a:ext>
                </a:extLst>
              </p:cNvPr>
              <p:cNvCxnSpPr/>
              <p:nvPr>
                <p:custDataLst>
                  <p:tags r:id="rId332"/>
                </p:custDataLst>
              </p:nvPr>
            </p:nvCxnSpPr>
            <p:spPr>
              <a:xfrm>
                <a:off x="10321" y="5422"/>
                <a:ext cx="597" cy="0"/>
              </a:xfrm>
              <a:prstGeom prst="line">
                <a:avLst/>
              </a:prstGeom>
              <a:ln w="19050" cap="rnd">
                <a:solidFill>
                  <a:srgbClr val="2F5597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sp>
            <p:nvSpPr>
              <p:cNvPr id="183" name="圆角矩形 182">
                <a:extLst>
                  <a:ext uri="{FF2B5EF4-FFF2-40B4-BE49-F238E27FC236}">
                    <a16:creationId xmlns:a16="http://schemas.microsoft.com/office/drawing/2014/main" id="{7ECB624C-E44B-A1A3-C3AB-FBEC4B3DD15C}"/>
                  </a:ext>
                </a:extLst>
              </p:cNvPr>
              <p:cNvSpPr/>
              <p:nvPr>
                <p:custDataLst>
                  <p:tags r:id="rId333"/>
                </p:custDataLst>
              </p:nvPr>
            </p:nvSpPr>
            <p:spPr>
              <a:xfrm>
                <a:off x="8161" y="5423"/>
                <a:ext cx="1949" cy="493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2F5597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梯形 183">
                <a:extLst>
                  <a:ext uri="{FF2B5EF4-FFF2-40B4-BE49-F238E27FC236}">
                    <a16:creationId xmlns:a16="http://schemas.microsoft.com/office/drawing/2014/main" id="{365A8C27-02CA-266C-FB18-4CE116990FF0}"/>
                  </a:ext>
                </a:extLst>
              </p:cNvPr>
              <p:cNvSpPr/>
              <p:nvPr>
                <p:custDataLst>
                  <p:tags r:id="rId334"/>
                </p:custDataLst>
              </p:nvPr>
            </p:nvSpPr>
            <p:spPr>
              <a:xfrm rot="5400000">
                <a:off x="7112" y="5519"/>
                <a:ext cx="994" cy="300"/>
              </a:xfrm>
              <a:prstGeom prst="trapezoid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30" name="直接连接符 78">
              <a:extLst>
                <a:ext uri="{FF2B5EF4-FFF2-40B4-BE49-F238E27FC236}">
                  <a16:creationId xmlns:a16="http://schemas.microsoft.com/office/drawing/2014/main" id="{8124540D-A0F1-7039-ECFE-33F0FA9C7F3E}"/>
                </a:ext>
              </a:extLst>
            </p:cNvPr>
            <p:cNvCxnSpPr>
              <a:cxnSpLocks noChangeAspect="1"/>
            </p:cNvCxnSpPr>
            <p:nvPr>
              <p:custDataLst>
                <p:tags r:id="rId197"/>
              </p:custDataLst>
            </p:nvPr>
          </p:nvCxnSpPr>
          <p:spPr>
            <a:xfrm flipH="1" flipV="1">
              <a:off x="6282" y="3577"/>
              <a:ext cx="531" cy="458"/>
            </a:xfrm>
            <a:prstGeom prst="line">
              <a:avLst/>
            </a:prstGeom>
            <a:ln w="31750">
              <a:headEnd type="none"/>
              <a:tailEnd type="none" w="sm" len="sm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1" name="直接连接符 79">
              <a:extLst>
                <a:ext uri="{FF2B5EF4-FFF2-40B4-BE49-F238E27FC236}">
                  <a16:creationId xmlns:a16="http://schemas.microsoft.com/office/drawing/2014/main" id="{617EBE38-5B44-FFD7-6D51-1854047B3DA7}"/>
                </a:ext>
              </a:extLst>
            </p:cNvPr>
            <p:cNvCxnSpPr>
              <a:cxnSpLocks noChangeAspect="1"/>
            </p:cNvCxnSpPr>
            <p:nvPr>
              <p:custDataLst>
                <p:tags r:id="rId198"/>
              </p:custDataLst>
            </p:nvPr>
          </p:nvCxnSpPr>
          <p:spPr>
            <a:xfrm flipV="1">
              <a:off x="6813" y="3579"/>
              <a:ext cx="531" cy="457"/>
            </a:xfrm>
            <a:prstGeom prst="line">
              <a:avLst/>
            </a:prstGeom>
            <a:ln w="31750">
              <a:tailEnd type="none" w="sm" len="sm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32" name="环形箭头 31">
              <a:extLst>
                <a:ext uri="{FF2B5EF4-FFF2-40B4-BE49-F238E27FC236}">
                  <a16:creationId xmlns:a16="http://schemas.microsoft.com/office/drawing/2014/main" id="{E8E866B8-1A34-2AA9-180D-B6FDAE1D9629}"/>
                </a:ext>
              </a:extLst>
            </p:cNvPr>
            <p:cNvSpPr>
              <a:spLocks noChangeAspect="1"/>
            </p:cNvSpPr>
            <p:nvPr>
              <p:custDataLst>
                <p:tags r:id="rId199"/>
              </p:custDataLst>
            </p:nvPr>
          </p:nvSpPr>
          <p:spPr>
            <a:xfrm rot="5400000">
              <a:off x="6988" y="3838"/>
              <a:ext cx="169" cy="617"/>
            </a:xfrm>
            <a:prstGeom prst="circularArrow">
              <a:avLst/>
            </a:prstGeom>
            <a:ln w="0">
              <a:solidFill>
                <a:schemeClr val="accent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901D35A7-F921-9ADA-0E63-7B93C4A16C8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540" y="5574"/>
              <a:ext cx="511" cy="200"/>
              <a:chOff x="7459" y="5172"/>
              <a:chExt cx="3671" cy="994"/>
            </a:xfrm>
          </p:grpSpPr>
          <p:sp>
            <p:nvSpPr>
              <p:cNvPr id="173" name="圆角矩形 172">
                <a:extLst>
                  <a:ext uri="{FF2B5EF4-FFF2-40B4-BE49-F238E27FC236}">
                    <a16:creationId xmlns:a16="http://schemas.microsoft.com/office/drawing/2014/main" id="{662808DD-CD71-6E05-B7C2-E0B2AA015A54}"/>
                  </a:ext>
                </a:extLst>
              </p:cNvPr>
              <p:cNvSpPr/>
              <p:nvPr>
                <p:custDataLst>
                  <p:tags r:id="rId323"/>
                </p:custDataLst>
              </p:nvPr>
            </p:nvSpPr>
            <p:spPr>
              <a:xfrm>
                <a:off x="7758" y="5172"/>
                <a:ext cx="3372" cy="994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2F5597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174" name="直接连接符 83">
                <a:extLst>
                  <a:ext uri="{FF2B5EF4-FFF2-40B4-BE49-F238E27FC236}">
                    <a16:creationId xmlns:a16="http://schemas.microsoft.com/office/drawing/2014/main" id="{4FE8EC20-1972-7E7E-BD95-45DE43C013B6}"/>
                  </a:ext>
                </a:extLst>
              </p:cNvPr>
              <p:cNvCxnSpPr/>
              <p:nvPr>
                <p:custDataLst>
                  <p:tags r:id="rId324"/>
                </p:custDataLst>
              </p:nvPr>
            </p:nvCxnSpPr>
            <p:spPr>
              <a:xfrm>
                <a:off x="10321" y="5916"/>
                <a:ext cx="597" cy="0"/>
              </a:xfrm>
              <a:prstGeom prst="line">
                <a:avLst/>
              </a:prstGeom>
              <a:ln w="19050" cap="rnd">
                <a:solidFill>
                  <a:srgbClr val="2F5597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75" name="直接连接符 84">
                <a:extLst>
                  <a:ext uri="{FF2B5EF4-FFF2-40B4-BE49-F238E27FC236}">
                    <a16:creationId xmlns:a16="http://schemas.microsoft.com/office/drawing/2014/main" id="{C51541CB-B2D1-EA54-0F12-D5A93DFEFFA2}"/>
                  </a:ext>
                </a:extLst>
              </p:cNvPr>
              <p:cNvCxnSpPr/>
              <p:nvPr>
                <p:custDataLst>
                  <p:tags r:id="rId325"/>
                </p:custDataLst>
              </p:nvPr>
            </p:nvCxnSpPr>
            <p:spPr>
              <a:xfrm>
                <a:off x="10321" y="5669"/>
                <a:ext cx="597" cy="0"/>
              </a:xfrm>
              <a:prstGeom prst="line">
                <a:avLst/>
              </a:prstGeom>
              <a:ln w="19050" cap="rnd">
                <a:solidFill>
                  <a:srgbClr val="2F5597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76" name="直接连接符 85">
                <a:extLst>
                  <a:ext uri="{FF2B5EF4-FFF2-40B4-BE49-F238E27FC236}">
                    <a16:creationId xmlns:a16="http://schemas.microsoft.com/office/drawing/2014/main" id="{969EF959-85F6-A3A2-CA83-1F4A87F73ED5}"/>
                  </a:ext>
                </a:extLst>
              </p:cNvPr>
              <p:cNvCxnSpPr/>
              <p:nvPr>
                <p:custDataLst>
                  <p:tags r:id="rId326"/>
                </p:custDataLst>
              </p:nvPr>
            </p:nvCxnSpPr>
            <p:spPr>
              <a:xfrm>
                <a:off x="10321" y="5422"/>
                <a:ext cx="597" cy="0"/>
              </a:xfrm>
              <a:prstGeom prst="line">
                <a:avLst/>
              </a:prstGeom>
              <a:ln w="19050" cap="rnd">
                <a:solidFill>
                  <a:srgbClr val="2F5597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sp>
            <p:nvSpPr>
              <p:cNvPr id="177" name="圆角矩形 176">
                <a:extLst>
                  <a:ext uri="{FF2B5EF4-FFF2-40B4-BE49-F238E27FC236}">
                    <a16:creationId xmlns:a16="http://schemas.microsoft.com/office/drawing/2014/main" id="{819B7B80-C598-5125-D4D3-E6D475A5F02E}"/>
                  </a:ext>
                </a:extLst>
              </p:cNvPr>
              <p:cNvSpPr/>
              <p:nvPr>
                <p:custDataLst>
                  <p:tags r:id="rId327"/>
                </p:custDataLst>
              </p:nvPr>
            </p:nvSpPr>
            <p:spPr>
              <a:xfrm>
                <a:off x="8161" y="5423"/>
                <a:ext cx="1949" cy="493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2F5597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梯形 177">
                <a:extLst>
                  <a:ext uri="{FF2B5EF4-FFF2-40B4-BE49-F238E27FC236}">
                    <a16:creationId xmlns:a16="http://schemas.microsoft.com/office/drawing/2014/main" id="{002331B6-7E4B-0FD0-8125-14B0BC81E59D}"/>
                  </a:ext>
                </a:extLst>
              </p:cNvPr>
              <p:cNvSpPr/>
              <p:nvPr>
                <p:custDataLst>
                  <p:tags r:id="rId328"/>
                </p:custDataLst>
              </p:nvPr>
            </p:nvSpPr>
            <p:spPr>
              <a:xfrm rot="5400000">
                <a:off x="7112" y="5519"/>
                <a:ext cx="994" cy="300"/>
              </a:xfrm>
              <a:prstGeom prst="trapezoid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>
              <a:extLst>
                <a:ext uri="{FF2B5EF4-FFF2-40B4-BE49-F238E27FC236}">
                  <a16:creationId xmlns:a16="http://schemas.microsoft.com/office/drawing/2014/main" id="{67C115D9-D3DF-9250-5743-6F3AE70E05C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540" y="6715"/>
              <a:ext cx="511" cy="200"/>
              <a:chOff x="7459" y="5172"/>
              <a:chExt cx="3671" cy="994"/>
            </a:xfrm>
          </p:grpSpPr>
          <p:sp>
            <p:nvSpPr>
              <p:cNvPr id="167" name="圆角矩形 166">
                <a:extLst>
                  <a:ext uri="{FF2B5EF4-FFF2-40B4-BE49-F238E27FC236}">
                    <a16:creationId xmlns:a16="http://schemas.microsoft.com/office/drawing/2014/main" id="{311F4143-D905-D757-79E4-51F145F79AD0}"/>
                  </a:ext>
                </a:extLst>
              </p:cNvPr>
              <p:cNvSpPr/>
              <p:nvPr>
                <p:custDataLst>
                  <p:tags r:id="rId317"/>
                </p:custDataLst>
              </p:nvPr>
            </p:nvSpPr>
            <p:spPr>
              <a:xfrm>
                <a:off x="7758" y="5172"/>
                <a:ext cx="3372" cy="994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2F5597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168" name="直接连接符 90">
                <a:extLst>
                  <a:ext uri="{FF2B5EF4-FFF2-40B4-BE49-F238E27FC236}">
                    <a16:creationId xmlns:a16="http://schemas.microsoft.com/office/drawing/2014/main" id="{A4CFBA6E-F5D8-0DC6-B134-FEBF1DFBB71F}"/>
                  </a:ext>
                </a:extLst>
              </p:cNvPr>
              <p:cNvCxnSpPr/>
              <p:nvPr>
                <p:custDataLst>
                  <p:tags r:id="rId318"/>
                </p:custDataLst>
              </p:nvPr>
            </p:nvCxnSpPr>
            <p:spPr>
              <a:xfrm>
                <a:off x="10321" y="5916"/>
                <a:ext cx="597" cy="0"/>
              </a:xfrm>
              <a:prstGeom prst="line">
                <a:avLst/>
              </a:prstGeom>
              <a:ln w="19050" cap="rnd">
                <a:solidFill>
                  <a:srgbClr val="2F5597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69" name="直接连接符 91">
                <a:extLst>
                  <a:ext uri="{FF2B5EF4-FFF2-40B4-BE49-F238E27FC236}">
                    <a16:creationId xmlns:a16="http://schemas.microsoft.com/office/drawing/2014/main" id="{EF4A94C1-8735-3047-A768-48CA8F828346}"/>
                  </a:ext>
                </a:extLst>
              </p:cNvPr>
              <p:cNvCxnSpPr/>
              <p:nvPr>
                <p:custDataLst>
                  <p:tags r:id="rId319"/>
                </p:custDataLst>
              </p:nvPr>
            </p:nvCxnSpPr>
            <p:spPr>
              <a:xfrm>
                <a:off x="10321" y="5669"/>
                <a:ext cx="597" cy="0"/>
              </a:xfrm>
              <a:prstGeom prst="line">
                <a:avLst/>
              </a:prstGeom>
              <a:ln w="19050" cap="rnd">
                <a:solidFill>
                  <a:srgbClr val="2F5597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70" name="直接连接符 92">
                <a:extLst>
                  <a:ext uri="{FF2B5EF4-FFF2-40B4-BE49-F238E27FC236}">
                    <a16:creationId xmlns:a16="http://schemas.microsoft.com/office/drawing/2014/main" id="{7EC19140-5FB8-4154-4D89-813BC889DC28}"/>
                  </a:ext>
                </a:extLst>
              </p:cNvPr>
              <p:cNvCxnSpPr/>
              <p:nvPr>
                <p:custDataLst>
                  <p:tags r:id="rId320"/>
                </p:custDataLst>
              </p:nvPr>
            </p:nvCxnSpPr>
            <p:spPr>
              <a:xfrm>
                <a:off x="10321" y="5422"/>
                <a:ext cx="597" cy="0"/>
              </a:xfrm>
              <a:prstGeom prst="line">
                <a:avLst/>
              </a:prstGeom>
              <a:ln w="19050" cap="rnd">
                <a:solidFill>
                  <a:srgbClr val="2F5597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sp>
            <p:nvSpPr>
              <p:cNvPr id="171" name="圆角矩形 170">
                <a:extLst>
                  <a:ext uri="{FF2B5EF4-FFF2-40B4-BE49-F238E27FC236}">
                    <a16:creationId xmlns:a16="http://schemas.microsoft.com/office/drawing/2014/main" id="{4B78E6EA-73A4-0E02-4EAF-5241EE22BC49}"/>
                  </a:ext>
                </a:extLst>
              </p:cNvPr>
              <p:cNvSpPr/>
              <p:nvPr>
                <p:custDataLst>
                  <p:tags r:id="rId321"/>
                </p:custDataLst>
              </p:nvPr>
            </p:nvSpPr>
            <p:spPr>
              <a:xfrm>
                <a:off x="8161" y="5423"/>
                <a:ext cx="1949" cy="493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2F5597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梯形 171">
                <a:extLst>
                  <a:ext uri="{FF2B5EF4-FFF2-40B4-BE49-F238E27FC236}">
                    <a16:creationId xmlns:a16="http://schemas.microsoft.com/office/drawing/2014/main" id="{92332A33-9959-1EAE-8B42-A48D18AACD1C}"/>
                  </a:ext>
                </a:extLst>
              </p:cNvPr>
              <p:cNvSpPr/>
              <p:nvPr>
                <p:custDataLst>
                  <p:tags r:id="rId322"/>
                </p:custDataLst>
              </p:nvPr>
            </p:nvSpPr>
            <p:spPr>
              <a:xfrm rot="5400000">
                <a:off x="7112" y="5519"/>
                <a:ext cx="994" cy="300"/>
              </a:xfrm>
              <a:prstGeom prst="trapezoid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35" name="直接连接符 95">
              <a:extLst>
                <a:ext uri="{FF2B5EF4-FFF2-40B4-BE49-F238E27FC236}">
                  <a16:creationId xmlns:a16="http://schemas.microsoft.com/office/drawing/2014/main" id="{59CA6E16-F3A0-68C3-93BA-B5B7158DE5A9}"/>
                </a:ext>
              </a:extLst>
            </p:cNvPr>
            <p:cNvCxnSpPr>
              <a:cxnSpLocks noChangeAspect="1"/>
            </p:cNvCxnSpPr>
            <p:nvPr>
              <p:custDataLst>
                <p:tags r:id="rId200"/>
              </p:custDataLst>
            </p:nvPr>
          </p:nvCxnSpPr>
          <p:spPr>
            <a:xfrm flipH="1" flipV="1">
              <a:off x="6078" y="5337"/>
              <a:ext cx="739" cy="237"/>
            </a:xfrm>
            <a:prstGeom prst="line">
              <a:avLst/>
            </a:prstGeom>
            <a:ln w="31750">
              <a:headEnd type="none"/>
              <a:tailEnd type="none" w="sm" len="sm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6" name="直接连接符 96">
              <a:extLst>
                <a:ext uri="{FF2B5EF4-FFF2-40B4-BE49-F238E27FC236}">
                  <a16:creationId xmlns:a16="http://schemas.microsoft.com/office/drawing/2014/main" id="{C6B4F2E3-64A5-EF8F-A85C-74A64E0DB230}"/>
                </a:ext>
              </a:extLst>
            </p:cNvPr>
            <p:cNvCxnSpPr>
              <a:cxnSpLocks noChangeAspect="1"/>
            </p:cNvCxnSpPr>
            <p:nvPr>
              <p:custDataLst>
                <p:tags r:id="rId201"/>
              </p:custDataLst>
            </p:nvPr>
          </p:nvCxnSpPr>
          <p:spPr>
            <a:xfrm flipH="1" flipV="1">
              <a:off x="6813" y="5378"/>
              <a:ext cx="3" cy="197"/>
            </a:xfrm>
            <a:prstGeom prst="line">
              <a:avLst/>
            </a:prstGeom>
            <a:ln w="31750">
              <a:tailEnd type="none" w="sm" len="sm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37" name="环形箭头 36">
              <a:extLst>
                <a:ext uri="{FF2B5EF4-FFF2-40B4-BE49-F238E27FC236}">
                  <a16:creationId xmlns:a16="http://schemas.microsoft.com/office/drawing/2014/main" id="{EC2C75FD-9839-543B-5CFB-2374082C2324}"/>
                </a:ext>
              </a:extLst>
            </p:cNvPr>
            <p:cNvSpPr>
              <a:spLocks noChangeAspect="1"/>
            </p:cNvSpPr>
            <p:nvPr>
              <p:custDataLst>
                <p:tags r:id="rId202"/>
              </p:custDataLst>
            </p:nvPr>
          </p:nvSpPr>
          <p:spPr>
            <a:xfrm rot="5400000">
              <a:off x="6992" y="5375"/>
              <a:ext cx="169" cy="617"/>
            </a:xfrm>
            <a:prstGeom prst="circularArrow">
              <a:avLst/>
            </a:prstGeom>
            <a:ln w="0">
              <a:solidFill>
                <a:schemeClr val="accent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38" name="环形箭头 37">
              <a:extLst>
                <a:ext uri="{FF2B5EF4-FFF2-40B4-BE49-F238E27FC236}">
                  <a16:creationId xmlns:a16="http://schemas.microsoft.com/office/drawing/2014/main" id="{4CFEB2D1-BF2A-3C31-ABC7-359756DB8C2C}"/>
                </a:ext>
              </a:extLst>
            </p:cNvPr>
            <p:cNvSpPr>
              <a:spLocks noChangeAspect="1"/>
            </p:cNvSpPr>
            <p:nvPr>
              <p:custDataLst>
                <p:tags r:id="rId203"/>
              </p:custDataLst>
            </p:nvPr>
          </p:nvSpPr>
          <p:spPr>
            <a:xfrm rot="5400000">
              <a:off x="6992" y="4972"/>
              <a:ext cx="169" cy="617"/>
            </a:xfrm>
            <a:prstGeom prst="circularArrow">
              <a:avLst/>
            </a:prstGeom>
            <a:ln w="0">
              <a:solidFill>
                <a:schemeClr val="accent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39" name="组合 38">
              <a:extLst>
                <a:ext uri="{FF2B5EF4-FFF2-40B4-BE49-F238E27FC236}">
                  <a16:creationId xmlns:a16="http://schemas.microsoft.com/office/drawing/2014/main" id="{BF981BC0-A93B-AA1C-40CB-244116C0D0D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540" y="8255"/>
              <a:ext cx="511" cy="200"/>
              <a:chOff x="7459" y="5172"/>
              <a:chExt cx="3671" cy="994"/>
            </a:xfrm>
          </p:grpSpPr>
          <p:sp>
            <p:nvSpPr>
              <p:cNvPr id="161" name="圆角矩形 160">
                <a:extLst>
                  <a:ext uri="{FF2B5EF4-FFF2-40B4-BE49-F238E27FC236}">
                    <a16:creationId xmlns:a16="http://schemas.microsoft.com/office/drawing/2014/main" id="{CD3FCA88-A32B-8E81-F3D0-4D9EB49A4AF3}"/>
                  </a:ext>
                </a:extLst>
              </p:cNvPr>
              <p:cNvSpPr/>
              <p:nvPr>
                <p:custDataLst>
                  <p:tags r:id="rId311"/>
                </p:custDataLst>
              </p:nvPr>
            </p:nvSpPr>
            <p:spPr>
              <a:xfrm>
                <a:off x="7758" y="5172"/>
                <a:ext cx="3372" cy="994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2F5597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162" name="直接连接符 101">
                <a:extLst>
                  <a:ext uri="{FF2B5EF4-FFF2-40B4-BE49-F238E27FC236}">
                    <a16:creationId xmlns:a16="http://schemas.microsoft.com/office/drawing/2014/main" id="{1167FA32-452C-1FD2-3709-7754758D46CA}"/>
                  </a:ext>
                </a:extLst>
              </p:cNvPr>
              <p:cNvCxnSpPr/>
              <p:nvPr>
                <p:custDataLst>
                  <p:tags r:id="rId312"/>
                </p:custDataLst>
              </p:nvPr>
            </p:nvCxnSpPr>
            <p:spPr>
              <a:xfrm>
                <a:off x="10321" y="5916"/>
                <a:ext cx="597" cy="0"/>
              </a:xfrm>
              <a:prstGeom prst="line">
                <a:avLst/>
              </a:prstGeom>
              <a:ln w="19050" cap="rnd">
                <a:solidFill>
                  <a:srgbClr val="2F5597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63" name="直接连接符 102">
                <a:extLst>
                  <a:ext uri="{FF2B5EF4-FFF2-40B4-BE49-F238E27FC236}">
                    <a16:creationId xmlns:a16="http://schemas.microsoft.com/office/drawing/2014/main" id="{BF795054-C60C-D021-7C20-52C39DF02932}"/>
                  </a:ext>
                </a:extLst>
              </p:cNvPr>
              <p:cNvCxnSpPr/>
              <p:nvPr>
                <p:custDataLst>
                  <p:tags r:id="rId313"/>
                </p:custDataLst>
              </p:nvPr>
            </p:nvCxnSpPr>
            <p:spPr>
              <a:xfrm>
                <a:off x="10321" y="5669"/>
                <a:ext cx="597" cy="0"/>
              </a:xfrm>
              <a:prstGeom prst="line">
                <a:avLst/>
              </a:prstGeom>
              <a:ln w="19050" cap="rnd">
                <a:solidFill>
                  <a:srgbClr val="2F5597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64" name="直接连接符 103">
                <a:extLst>
                  <a:ext uri="{FF2B5EF4-FFF2-40B4-BE49-F238E27FC236}">
                    <a16:creationId xmlns:a16="http://schemas.microsoft.com/office/drawing/2014/main" id="{F19846A1-7D60-B041-2313-F37D9C967DEC}"/>
                  </a:ext>
                </a:extLst>
              </p:cNvPr>
              <p:cNvCxnSpPr/>
              <p:nvPr>
                <p:custDataLst>
                  <p:tags r:id="rId314"/>
                </p:custDataLst>
              </p:nvPr>
            </p:nvCxnSpPr>
            <p:spPr>
              <a:xfrm>
                <a:off x="10321" y="5422"/>
                <a:ext cx="597" cy="0"/>
              </a:xfrm>
              <a:prstGeom prst="line">
                <a:avLst/>
              </a:prstGeom>
              <a:ln w="19050" cap="rnd">
                <a:solidFill>
                  <a:srgbClr val="2F5597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sp>
            <p:nvSpPr>
              <p:cNvPr id="165" name="圆角矩形 164">
                <a:extLst>
                  <a:ext uri="{FF2B5EF4-FFF2-40B4-BE49-F238E27FC236}">
                    <a16:creationId xmlns:a16="http://schemas.microsoft.com/office/drawing/2014/main" id="{1A04AAAB-48C6-D27C-7CD8-9AEB1B1B8251}"/>
                  </a:ext>
                </a:extLst>
              </p:cNvPr>
              <p:cNvSpPr/>
              <p:nvPr>
                <p:custDataLst>
                  <p:tags r:id="rId315"/>
                </p:custDataLst>
              </p:nvPr>
            </p:nvSpPr>
            <p:spPr>
              <a:xfrm>
                <a:off x="8161" y="5423"/>
                <a:ext cx="1949" cy="493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2F5597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梯形 165">
                <a:extLst>
                  <a:ext uri="{FF2B5EF4-FFF2-40B4-BE49-F238E27FC236}">
                    <a16:creationId xmlns:a16="http://schemas.microsoft.com/office/drawing/2014/main" id="{8A4C5B06-D83E-C25B-56FE-066E43BC8644}"/>
                  </a:ext>
                </a:extLst>
              </p:cNvPr>
              <p:cNvSpPr/>
              <p:nvPr>
                <p:custDataLst>
                  <p:tags r:id="rId316"/>
                </p:custDataLst>
              </p:nvPr>
            </p:nvSpPr>
            <p:spPr>
              <a:xfrm rot="5400000">
                <a:off x="7112" y="5519"/>
                <a:ext cx="994" cy="300"/>
              </a:xfrm>
              <a:prstGeom prst="trapezoid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40" name="环形箭头 39">
              <a:extLst>
                <a:ext uri="{FF2B5EF4-FFF2-40B4-BE49-F238E27FC236}">
                  <a16:creationId xmlns:a16="http://schemas.microsoft.com/office/drawing/2014/main" id="{B5E82DEB-94DC-B744-8D4B-29B825A86455}"/>
                </a:ext>
              </a:extLst>
            </p:cNvPr>
            <p:cNvSpPr>
              <a:spLocks noChangeAspect="1"/>
            </p:cNvSpPr>
            <p:nvPr>
              <p:custDataLst>
                <p:tags r:id="rId204"/>
              </p:custDataLst>
            </p:nvPr>
          </p:nvSpPr>
          <p:spPr>
            <a:xfrm rot="5400000">
              <a:off x="6992" y="6915"/>
              <a:ext cx="169" cy="617"/>
            </a:xfrm>
            <a:prstGeom prst="circularArrow">
              <a:avLst/>
            </a:prstGeom>
            <a:ln w="0">
              <a:solidFill>
                <a:schemeClr val="accent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cxnSp>
          <p:nvCxnSpPr>
            <p:cNvPr id="41" name="直接连接符 107">
              <a:extLst>
                <a:ext uri="{FF2B5EF4-FFF2-40B4-BE49-F238E27FC236}">
                  <a16:creationId xmlns:a16="http://schemas.microsoft.com/office/drawing/2014/main" id="{8271A8A4-35F7-EDCF-ABA8-A858FEFB09D8}"/>
                </a:ext>
              </a:extLst>
            </p:cNvPr>
            <p:cNvCxnSpPr>
              <a:cxnSpLocks noChangeAspect="1"/>
            </p:cNvCxnSpPr>
            <p:nvPr>
              <p:custDataLst>
                <p:tags r:id="rId205"/>
              </p:custDataLst>
            </p:nvPr>
          </p:nvCxnSpPr>
          <p:spPr>
            <a:xfrm flipV="1">
              <a:off x="6816" y="6916"/>
              <a:ext cx="0" cy="199"/>
            </a:xfrm>
            <a:prstGeom prst="line">
              <a:avLst/>
            </a:prstGeom>
            <a:ln w="31750">
              <a:tailEnd type="none" w="sm" len="sm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42" name="直接连接符 108">
              <a:extLst>
                <a:ext uri="{FF2B5EF4-FFF2-40B4-BE49-F238E27FC236}">
                  <a16:creationId xmlns:a16="http://schemas.microsoft.com/office/drawing/2014/main" id="{FA1498C0-D092-432E-1D43-51CDC19DF3F4}"/>
                </a:ext>
              </a:extLst>
            </p:cNvPr>
            <p:cNvCxnSpPr>
              <a:cxnSpLocks noChangeAspect="1"/>
            </p:cNvCxnSpPr>
            <p:nvPr>
              <p:custDataLst>
                <p:tags r:id="rId206"/>
              </p:custDataLst>
            </p:nvPr>
          </p:nvCxnSpPr>
          <p:spPr>
            <a:xfrm flipH="1">
              <a:off x="6087" y="6927"/>
              <a:ext cx="741" cy="245"/>
            </a:xfrm>
            <a:prstGeom prst="line">
              <a:avLst/>
            </a:prstGeom>
            <a:ln w="31750">
              <a:headEnd type="none"/>
              <a:tailEnd type="none" w="sm" len="sm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43" name="直接连接符 109">
              <a:extLst>
                <a:ext uri="{FF2B5EF4-FFF2-40B4-BE49-F238E27FC236}">
                  <a16:creationId xmlns:a16="http://schemas.microsoft.com/office/drawing/2014/main" id="{64ED235A-2EA3-1205-8FAE-E28682DC8C88}"/>
                </a:ext>
              </a:extLst>
            </p:cNvPr>
            <p:cNvCxnSpPr>
              <a:cxnSpLocks noChangeAspect="1"/>
            </p:cNvCxnSpPr>
            <p:nvPr>
              <p:custDataLst>
                <p:tags r:id="rId207"/>
              </p:custDataLst>
            </p:nvPr>
          </p:nvCxnSpPr>
          <p:spPr>
            <a:xfrm flipH="1">
              <a:off x="6282" y="8460"/>
              <a:ext cx="531" cy="458"/>
            </a:xfrm>
            <a:prstGeom prst="line">
              <a:avLst/>
            </a:prstGeom>
            <a:ln w="31750">
              <a:headEnd type="none"/>
              <a:tailEnd type="none" w="sm" len="sm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44" name="直接连接符 110">
              <a:extLst>
                <a:ext uri="{FF2B5EF4-FFF2-40B4-BE49-F238E27FC236}">
                  <a16:creationId xmlns:a16="http://schemas.microsoft.com/office/drawing/2014/main" id="{508746C9-2211-8C35-CC77-0DC8121B68AE}"/>
                </a:ext>
              </a:extLst>
            </p:cNvPr>
            <p:cNvCxnSpPr>
              <a:cxnSpLocks noChangeAspect="1"/>
            </p:cNvCxnSpPr>
            <p:nvPr>
              <p:custDataLst>
                <p:tags r:id="rId208"/>
              </p:custDataLst>
            </p:nvPr>
          </p:nvCxnSpPr>
          <p:spPr>
            <a:xfrm>
              <a:off x="6813" y="8462"/>
              <a:ext cx="531" cy="457"/>
            </a:xfrm>
            <a:prstGeom prst="line">
              <a:avLst/>
            </a:prstGeom>
            <a:ln w="31750">
              <a:tailEnd type="none" w="sm" len="sm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45" name="环形箭头 44">
              <a:extLst>
                <a:ext uri="{FF2B5EF4-FFF2-40B4-BE49-F238E27FC236}">
                  <a16:creationId xmlns:a16="http://schemas.microsoft.com/office/drawing/2014/main" id="{ED63B5EE-FDB4-5F2C-49FE-550C0200B85B}"/>
                </a:ext>
              </a:extLst>
            </p:cNvPr>
            <p:cNvSpPr>
              <a:spLocks noChangeAspect="1"/>
            </p:cNvSpPr>
            <p:nvPr>
              <p:custDataLst>
                <p:tags r:id="rId209"/>
              </p:custDataLst>
            </p:nvPr>
          </p:nvSpPr>
          <p:spPr>
            <a:xfrm rot="5400000">
              <a:off x="6992" y="8042"/>
              <a:ext cx="169" cy="617"/>
            </a:xfrm>
            <a:prstGeom prst="circularArrow">
              <a:avLst/>
            </a:prstGeom>
            <a:ln w="0">
              <a:solidFill>
                <a:schemeClr val="accent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46" name="环形箭头 45">
              <a:extLst>
                <a:ext uri="{FF2B5EF4-FFF2-40B4-BE49-F238E27FC236}">
                  <a16:creationId xmlns:a16="http://schemas.microsoft.com/office/drawing/2014/main" id="{15FA0B24-62E5-46A6-180D-B4AA911C7B7E}"/>
                </a:ext>
              </a:extLst>
            </p:cNvPr>
            <p:cNvSpPr>
              <a:spLocks noChangeAspect="1"/>
            </p:cNvSpPr>
            <p:nvPr>
              <p:custDataLst>
                <p:tags r:id="rId210"/>
              </p:custDataLst>
            </p:nvPr>
          </p:nvSpPr>
          <p:spPr>
            <a:xfrm rot="5400000">
              <a:off x="6992" y="6508"/>
              <a:ext cx="169" cy="617"/>
            </a:xfrm>
            <a:prstGeom prst="circularArrow">
              <a:avLst/>
            </a:prstGeom>
            <a:ln w="0">
              <a:solidFill>
                <a:schemeClr val="accent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47" name="任意多边形 113">
              <a:extLst>
                <a:ext uri="{FF2B5EF4-FFF2-40B4-BE49-F238E27FC236}">
                  <a16:creationId xmlns:a16="http://schemas.microsoft.com/office/drawing/2014/main" id="{99AFA70D-B9FD-F811-26ED-BE4BACBFD394}"/>
                </a:ext>
              </a:extLst>
            </p:cNvPr>
            <p:cNvSpPr>
              <a:spLocks noChangeAspect="1"/>
            </p:cNvSpPr>
            <p:nvPr>
              <p:custDataLst>
                <p:tags r:id="rId211"/>
              </p:custDataLst>
            </p:nvPr>
          </p:nvSpPr>
          <p:spPr>
            <a:xfrm flipH="1">
              <a:off x="6000" y="5381"/>
              <a:ext cx="812" cy="1726"/>
            </a:xfrm>
            <a:custGeom>
              <a:avLst/>
              <a:gdLst>
                <a:gd name="connisteX0" fmla="*/ 0 w 1035050"/>
                <a:gd name="connsiteY0" fmla="*/ 0 h 1828800"/>
                <a:gd name="connisteX1" fmla="*/ 1035050 w 1035050"/>
                <a:gd name="connsiteY1" fmla="*/ 916305 h 1828800"/>
                <a:gd name="connisteX2" fmla="*/ 0 w 1035050"/>
                <a:gd name="connsiteY2" fmla="*/ 1828800 h 1828800"/>
                <a:gd name="connisteX3" fmla="*/ -29210 w 1035050"/>
                <a:gd name="connsiteY3" fmla="*/ 1816100 h 18288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</a:cxnLst>
              <a:rect l="l" t="t" r="r" b="b"/>
              <a:pathLst>
                <a:path w="1035050" h="1828800">
                  <a:moveTo>
                    <a:pt x="0" y="0"/>
                  </a:moveTo>
                  <a:cubicBezTo>
                    <a:pt x="227965" y="165100"/>
                    <a:pt x="1035050" y="550545"/>
                    <a:pt x="1035050" y="916305"/>
                  </a:cubicBezTo>
                  <a:cubicBezTo>
                    <a:pt x="1035050" y="1282065"/>
                    <a:pt x="212725" y="1649095"/>
                    <a:pt x="0" y="1828800"/>
                  </a:cubicBezTo>
                </a:path>
              </a:pathLst>
            </a:custGeom>
            <a:noFill/>
            <a:ln w="317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8" name="组合 47">
              <a:extLst>
                <a:ext uri="{FF2B5EF4-FFF2-40B4-BE49-F238E27FC236}">
                  <a16:creationId xmlns:a16="http://schemas.microsoft.com/office/drawing/2014/main" id="{AEE29E46-700F-A581-246B-44DDDC3F910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408" y="4235"/>
              <a:ext cx="812" cy="942"/>
              <a:chOff x="1089" y="3052"/>
              <a:chExt cx="1218" cy="1413"/>
            </a:xfrm>
          </p:grpSpPr>
          <p:grpSp>
            <p:nvGrpSpPr>
              <p:cNvPr id="149" name="组合 148">
                <a:extLst>
                  <a:ext uri="{FF2B5EF4-FFF2-40B4-BE49-F238E27FC236}">
                    <a16:creationId xmlns:a16="http://schemas.microsoft.com/office/drawing/2014/main" id="{79D3BB47-6034-9233-2C68-92E6D6F49FAE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089" y="3129"/>
                <a:ext cx="1218" cy="1262"/>
                <a:chOff x="1055" y="3127"/>
                <a:chExt cx="1218" cy="1261"/>
              </a:xfrm>
            </p:grpSpPr>
            <p:sp>
              <p:nvSpPr>
                <p:cNvPr id="156" name="圆角矩形 155">
                  <a:extLst>
                    <a:ext uri="{FF2B5EF4-FFF2-40B4-BE49-F238E27FC236}">
                      <a16:creationId xmlns:a16="http://schemas.microsoft.com/office/drawing/2014/main" id="{F3C66F8D-66BE-19D9-A579-5304A7EE3C9B}"/>
                    </a:ext>
                  </a:extLst>
                </p:cNvPr>
                <p:cNvSpPr/>
                <p:nvPr>
                  <p:custDataLst>
                    <p:tags r:id="rId306"/>
                  </p:custDataLst>
                </p:nvPr>
              </p:nvSpPr>
              <p:spPr>
                <a:xfrm>
                  <a:off x="1055" y="3127"/>
                  <a:ext cx="1219" cy="1261"/>
                </a:xfrm>
                <a:prstGeom prst="roundRect">
                  <a:avLst/>
                </a:prstGeom>
                <a:solidFill>
                  <a:schemeClr val="bg1"/>
                </a:solidFill>
                <a:ln w="44450" cap="flat" cmpd="sng">
                  <a:solidFill>
                    <a:schemeClr val="tx1"/>
                  </a:solidFill>
                  <a:prstDash val="solid"/>
                  <a:miter lim="800000"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pic>
              <p:nvPicPr>
                <p:cNvPr id="157" name="图片 156">
                  <a:extLst>
                    <a:ext uri="{FF2B5EF4-FFF2-40B4-BE49-F238E27FC236}">
                      <a16:creationId xmlns:a16="http://schemas.microsoft.com/office/drawing/2014/main" id="{4ECA6FDF-D8C0-581D-8B02-3F504718EAD1}"/>
                    </a:ext>
                  </a:extLst>
                </p:cNvPr>
                <p:cNvPicPr>
                  <a:picLocks noChangeAspect="1"/>
                </p:cNvPicPr>
                <p:nvPr>
                  <p:custDataLst>
                    <p:tags r:id="rId307"/>
                  </p:custDataLst>
                </p:nvPr>
              </p:nvPicPr>
              <p:blipFill>
                <a:blip r:embed="rId358"/>
                <a:stretch>
                  <a:fillRect/>
                </a:stretch>
              </p:blipFill>
              <p:spPr>
                <a:xfrm flipH="1">
                  <a:off x="1055" y="3127"/>
                  <a:ext cx="651" cy="656"/>
                </a:xfrm>
                <a:prstGeom prst="rect">
                  <a:avLst/>
                </a:prstGeom>
              </p:spPr>
            </p:pic>
            <p:pic>
              <p:nvPicPr>
                <p:cNvPr id="158" name="图片 157">
                  <a:extLst>
                    <a:ext uri="{FF2B5EF4-FFF2-40B4-BE49-F238E27FC236}">
                      <a16:creationId xmlns:a16="http://schemas.microsoft.com/office/drawing/2014/main" id="{C0694A39-6514-F1B6-70A4-9D7952A31FA9}"/>
                    </a:ext>
                  </a:extLst>
                </p:cNvPr>
                <p:cNvPicPr>
                  <a:picLocks noChangeAspect="1"/>
                </p:cNvPicPr>
                <p:nvPr>
                  <p:custDataLst>
                    <p:tags r:id="rId308"/>
                  </p:custDataLst>
                </p:nvPr>
              </p:nvPicPr>
              <p:blipFill>
                <a:blip r:embed="rId358"/>
                <a:stretch>
                  <a:fillRect/>
                </a:stretch>
              </p:blipFill>
              <p:spPr>
                <a:xfrm flipH="1">
                  <a:off x="1623" y="3127"/>
                  <a:ext cx="651" cy="656"/>
                </a:xfrm>
                <a:prstGeom prst="rect">
                  <a:avLst/>
                </a:prstGeom>
              </p:spPr>
            </p:pic>
            <p:pic>
              <p:nvPicPr>
                <p:cNvPr id="159" name="图片 158">
                  <a:extLst>
                    <a:ext uri="{FF2B5EF4-FFF2-40B4-BE49-F238E27FC236}">
                      <a16:creationId xmlns:a16="http://schemas.microsoft.com/office/drawing/2014/main" id="{CA1DD720-5235-7A65-38C0-6FBB1FF51346}"/>
                    </a:ext>
                  </a:extLst>
                </p:cNvPr>
                <p:cNvPicPr>
                  <a:picLocks noChangeAspect="1"/>
                </p:cNvPicPr>
                <p:nvPr>
                  <p:custDataLst>
                    <p:tags r:id="rId309"/>
                  </p:custDataLst>
                </p:nvPr>
              </p:nvPicPr>
              <p:blipFill>
                <a:blip r:embed="rId358"/>
                <a:stretch>
                  <a:fillRect/>
                </a:stretch>
              </p:blipFill>
              <p:spPr>
                <a:xfrm flipH="1">
                  <a:off x="1055" y="3732"/>
                  <a:ext cx="651" cy="656"/>
                </a:xfrm>
                <a:prstGeom prst="rect">
                  <a:avLst/>
                </a:prstGeom>
              </p:spPr>
            </p:pic>
            <p:pic>
              <p:nvPicPr>
                <p:cNvPr id="160" name="图片 159">
                  <a:extLst>
                    <a:ext uri="{FF2B5EF4-FFF2-40B4-BE49-F238E27FC236}">
                      <a16:creationId xmlns:a16="http://schemas.microsoft.com/office/drawing/2014/main" id="{5CD7C59C-1A09-765D-3E26-72FCEA86CEA6}"/>
                    </a:ext>
                  </a:extLst>
                </p:cNvPr>
                <p:cNvPicPr>
                  <a:picLocks noChangeAspect="1"/>
                </p:cNvPicPr>
                <p:nvPr>
                  <p:custDataLst>
                    <p:tags r:id="rId310"/>
                  </p:custDataLst>
                </p:nvPr>
              </p:nvPicPr>
              <p:blipFill>
                <a:blip r:embed="rId358"/>
                <a:stretch>
                  <a:fillRect/>
                </a:stretch>
              </p:blipFill>
              <p:spPr>
                <a:xfrm flipH="1">
                  <a:off x="1623" y="3732"/>
                  <a:ext cx="651" cy="656"/>
                </a:xfrm>
                <a:prstGeom prst="rect">
                  <a:avLst/>
                </a:prstGeom>
              </p:spPr>
            </p:pic>
          </p:grpSp>
          <p:cxnSp>
            <p:nvCxnSpPr>
              <p:cNvPr id="150" name="直接连接符 121">
                <a:extLst>
                  <a:ext uri="{FF2B5EF4-FFF2-40B4-BE49-F238E27FC236}">
                    <a16:creationId xmlns:a16="http://schemas.microsoft.com/office/drawing/2014/main" id="{D55DCF78-5853-83BC-6B03-3B1B819DC48B}"/>
                  </a:ext>
                </a:extLst>
              </p:cNvPr>
              <p:cNvCxnSpPr>
                <a:endCxn id="185" idx="2"/>
              </p:cNvCxnSpPr>
              <p:nvPr>
                <p:custDataLst>
                  <p:tags r:id="rId300"/>
                </p:custDataLst>
              </p:nvPr>
            </p:nvCxnSpPr>
            <p:spPr>
              <a:xfrm flipV="1">
                <a:off x="1435" y="3052"/>
                <a:ext cx="286" cy="222"/>
              </a:xfrm>
              <a:prstGeom prst="line">
                <a:avLst/>
              </a:prstGeom>
              <a:ln w="31750" cap="rnd">
                <a:miter lim="800000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51" name="直接连接符 122">
                <a:extLst>
                  <a:ext uri="{FF2B5EF4-FFF2-40B4-BE49-F238E27FC236}">
                    <a16:creationId xmlns:a16="http://schemas.microsoft.com/office/drawing/2014/main" id="{6E67A215-DBAE-041D-58BC-C15091F86EE0}"/>
                  </a:ext>
                </a:extLst>
              </p:cNvPr>
              <p:cNvCxnSpPr>
                <a:endCxn id="185" idx="2"/>
              </p:cNvCxnSpPr>
              <p:nvPr>
                <p:custDataLst>
                  <p:tags r:id="rId301"/>
                </p:custDataLst>
              </p:nvPr>
            </p:nvCxnSpPr>
            <p:spPr>
              <a:xfrm flipH="1" flipV="1">
                <a:off x="1721" y="3052"/>
                <a:ext cx="292" cy="222"/>
              </a:xfrm>
              <a:prstGeom prst="line">
                <a:avLst/>
              </a:prstGeom>
              <a:ln w="31750" cap="rnd"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52" name="直接连接符 123">
                <a:extLst>
                  <a:ext uri="{FF2B5EF4-FFF2-40B4-BE49-F238E27FC236}">
                    <a16:creationId xmlns:a16="http://schemas.microsoft.com/office/drawing/2014/main" id="{63645B3B-90A5-BBB8-9791-98D62B963D2B}"/>
                  </a:ext>
                </a:extLst>
              </p:cNvPr>
              <p:cNvCxnSpPr/>
              <p:nvPr>
                <p:custDataLst>
                  <p:tags r:id="rId302"/>
                </p:custDataLst>
              </p:nvPr>
            </p:nvCxnSpPr>
            <p:spPr>
              <a:xfrm flipV="1">
                <a:off x="1414" y="3633"/>
                <a:ext cx="0" cy="251"/>
              </a:xfrm>
              <a:prstGeom prst="line">
                <a:avLst/>
              </a:prstGeom>
              <a:ln w="31750" cap="rnd"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53" name="直接连接符 124">
                <a:extLst>
                  <a:ext uri="{FF2B5EF4-FFF2-40B4-BE49-F238E27FC236}">
                    <a16:creationId xmlns:a16="http://schemas.microsoft.com/office/drawing/2014/main" id="{1EE77F62-3513-89B6-59F0-6F93B3E637DD}"/>
                  </a:ext>
                </a:extLst>
              </p:cNvPr>
              <p:cNvCxnSpPr/>
              <p:nvPr>
                <p:custDataLst>
                  <p:tags r:id="rId303"/>
                </p:custDataLst>
              </p:nvPr>
            </p:nvCxnSpPr>
            <p:spPr>
              <a:xfrm flipV="1">
                <a:off x="1980" y="3633"/>
                <a:ext cx="0" cy="251"/>
              </a:xfrm>
              <a:prstGeom prst="line">
                <a:avLst/>
              </a:prstGeom>
              <a:ln w="31750" cap="rnd"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54" name="直接连接符 125">
                <a:extLst>
                  <a:ext uri="{FF2B5EF4-FFF2-40B4-BE49-F238E27FC236}">
                    <a16:creationId xmlns:a16="http://schemas.microsoft.com/office/drawing/2014/main" id="{FA62E6E0-2DDC-1D76-A497-064DB7611711}"/>
                  </a:ext>
                </a:extLst>
              </p:cNvPr>
              <p:cNvCxnSpPr>
                <a:endCxn id="179" idx="0"/>
              </p:cNvCxnSpPr>
              <p:nvPr>
                <p:custDataLst>
                  <p:tags r:id="rId304"/>
                </p:custDataLst>
              </p:nvPr>
            </p:nvCxnSpPr>
            <p:spPr>
              <a:xfrm>
                <a:off x="1436" y="4239"/>
                <a:ext cx="285" cy="226"/>
              </a:xfrm>
              <a:prstGeom prst="line">
                <a:avLst/>
              </a:prstGeom>
              <a:ln w="31750" cap="rnd"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55" name="直接连接符 126">
                <a:extLst>
                  <a:ext uri="{FF2B5EF4-FFF2-40B4-BE49-F238E27FC236}">
                    <a16:creationId xmlns:a16="http://schemas.microsoft.com/office/drawing/2014/main" id="{66F19ABF-C2E1-342A-B1AE-DCF79642B8FB}"/>
                  </a:ext>
                </a:extLst>
              </p:cNvPr>
              <p:cNvCxnSpPr>
                <a:endCxn id="179" idx="0"/>
              </p:cNvCxnSpPr>
              <p:nvPr>
                <p:custDataLst>
                  <p:tags r:id="rId305"/>
                </p:custDataLst>
              </p:nvPr>
            </p:nvCxnSpPr>
            <p:spPr>
              <a:xfrm flipH="1">
                <a:off x="1721" y="4233"/>
                <a:ext cx="288" cy="232"/>
              </a:xfrm>
              <a:prstGeom prst="line">
                <a:avLst/>
              </a:prstGeom>
              <a:ln w="31750" cap="rnd"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  <p:grpSp>
          <p:nvGrpSpPr>
            <p:cNvPr id="49" name="组合 48">
              <a:extLst>
                <a:ext uri="{FF2B5EF4-FFF2-40B4-BE49-F238E27FC236}">
                  <a16:creationId xmlns:a16="http://schemas.microsoft.com/office/drawing/2014/main" id="{86F10AB8-A7EF-D066-2FBB-17E1E7BE2D1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409" y="5774"/>
              <a:ext cx="812" cy="942"/>
              <a:chOff x="1089" y="3052"/>
              <a:chExt cx="1218" cy="1412"/>
            </a:xfrm>
          </p:grpSpPr>
          <p:grpSp>
            <p:nvGrpSpPr>
              <p:cNvPr id="137" name="组合 136">
                <a:extLst>
                  <a:ext uri="{FF2B5EF4-FFF2-40B4-BE49-F238E27FC236}">
                    <a16:creationId xmlns:a16="http://schemas.microsoft.com/office/drawing/2014/main" id="{E810A75D-E246-4DAC-02DD-40F36A34E14B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089" y="3129"/>
                <a:ext cx="1218" cy="1262"/>
                <a:chOff x="1055" y="3127"/>
                <a:chExt cx="1218" cy="1261"/>
              </a:xfrm>
            </p:grpSpPr>
            <p:sp>
              <p:nvSpPr>
                <p:cNvPr id="144" name="圆角矩形 143">
                  <a:extLst>
                    <a:ext uri="{FF2B5EF4-FFF2-40B4-BE49-F238E27FC236}">
                      <a16:creationId xmlns:a16="http://schemas.microsoft.com/office/drawing/2014/main" id="{3000A272-9010-8401-D3CD-FF695F38FAC9}"/>
                    </a:ext>
                  </a:extLst>
                </p:cNvPr>
                <p:cNvSpPr/>
                <p:nvPr>
                  <p:custDataLst>
                    <p:tags r:id="rId295"/>
                  </p:custDataLst>
                </p:nvPr>
              </p:nvSpPr>
              <p:spPr>
                <a:xfrm>
                  <a:off x="1055" y="3127"/>
                  <a:ext cx="1219" cy="1261"/>
                </a:xfrm>
                <a:prstGeom prst="roundRect">
                  <a:avLst/>
                </a:prstGeom>
                <a:solidFill>
                  <a:schemeClr val="bg1"/>
                </a:solidFill>
                <a:ln w="44450" cap="flat" cmpd="sng">
                  <a:solidFill>
                    <a:schemeClr val="tx1"/>
                  </a:solidFill>
                  <a:prstDash val="solid"/>
                  <a:miter lim="800000"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pic>
              <p:nvPicPr>
                <p:cNvPr id="145" name="图片 144">
                  <a:extLst>
                    <a:ext uri="{FF2B5EF4-FFF2-40B4-BE49-F238E27FC236}">
                      <a16:creationId xmlns:a16="http://schemas.microsoft.com/office/drawing/2014/main" id="{8A72E6EA-B701-5561-99E9-FF95E985F94F}"/>
                    </a:ext>
                  </a:extLst>
                </p:cNvPr>
                <p:cNvPicPr>
                  <a:picLocks noChangeAspect="1"/>
                </p:cNvPicPr>
                <p:nvPr>
                  <p:custDataLst>
                    <p:tags r:id="rId296"/>
                  </p:custDataLst>
                </p:nvPr>
              </p:nvPicPr>
              <p:blipFill>
                <a:blip r:embed="rId358"/>
                <a:stretch>
                  <a:fillRect/>
                </a:stretch>
              </p:blipFill>
              <p:spPr>
                <a:xfrm flipH="1">
                  <a:off x="1055" y="3127"/>
                  <a:ext cx="651" cy="656"/>
                </a:xfrm>
                <a:prstGeom prst="rect">
                  <a:avLst/>
                </a:prstGeom>
              </p:spPr>
            </p:pic>
            <p:pic>
              <p:nvPicPr>
                <p:cNvPr id="146" name="图片 145">
                  <a:extLst>
                    <a:ext uri="{FF2B5EF4-FFF2-40B4-BE49-F238E27FC236}">
                      <a16:creationId xmlns:a16="http://schemas.microsoft.com/office/drawing/2014/main" id="{C9DCFEEB-F910-A5F5-C30E-7CAB37551662}"/>
                    </a:ext>
                  </a:extLst>
                </p:cNvPr>
                <p:cNvPicPr>
                  <a:picLocks noChangeAspect="1"/>
                </p:cNvPicPr>
                <p:nvPr>
                  <p:custDataLst>
                    <p:tags r:id="rId297"/>
                  </p:custDataLst>
                </p:nvPr>
              </p:nvPicPr>
              <p:blipFill>
                <a:blip r:embed="rId358"/>
                <a:stretch>
                  <a:fillRect/>
                </a:stretch>
              </p:blipFill>
              <p:spPr>
                <a:xfrm flipH="1">
                  <a:off x="1623" y="3127"/>
                  <a:ext cx="651" cy="656"/>
                </a:xfrm>
                <a:prstGeom prst="rect">
                  <a:avLst/>
                </a:prstGeom>
              </p:spPr>
            </p:pic>
            <p:pic>
              <p:nvPicPr>
                <p:cNvPr id="147" name="图片 146">
                  <a:extLst>
                    <a:ext uri="{FF2B5EF4-FFF2-40B4-BE49-F238E27FC236}">
                      <a16:creationId xmlns:a16="http://schemas.microsoft.com/office/drawing/2014/main" id="{64E91E9F-7849-2412-7693-350EEDD35E9A}"/>
                    </a:ext>
                  </a:extLst>
                </p:cNvPr>
                <p:cNvPicPr>
                  <a:picLocks noChangeAspect="1"/>
                </p:cNvPicPr>
                <p:nvPr>
                  <p:custDataLst>
                    <p:tags r:id="rId298"/>
                  </p:custDataLst>
                </p:nvPr>
              </p:nvPicPr>
              <p:blipFill>
                <a:blip r:embed="rId358"/>
                <a:stretch>
                  <a:fillRect/>
                </a:stretch>
              </p:blipFill>
              <p:spPr>
                <a:xfrm flipH="1">
                  <a:off x="1055" y="3732"/>
                  <a:ext cx="651" cy="656"/>
                </a:xfrm>
                <a:prstGeom prst="rect">
                  <a:avLst/>
                </a:prstGeom>
              </p:spPr>
            </p:pic>
            <p:pic>
              <p:nvPicPr>
                <p:cNvPr id="148" name="图片 147">
                  <a:extLst>
                    <a:ext uri="{FF2B5EF4-FFF2-40B4-BE49-F238E27FC236}">
                      <a16:creationId xmlns:a16="http://schemas.microsoft.com/office/drawing/2014/main" id="{3B3C34E0-848D-EE45-F309-8B4A38F46797}"/>
                    </a:ext>
                  </a:extLst>
                </p:cNvPr>
                <p:cNvPicPr>
                  <a:picLocks noChangeAspect="1"/>
                </p:cNvPicPr>
                <p:nvPr>
                  <p:custDataLst>
                    <p:tags r:id="rId299"/>
                  </p:custDataLst>
                </p:nvPr>
              </p:nvPicPr>
              <p:blipFill>
                <a:blip r:embed="rId358"/>
                <a:stretch>
                  <a:fillRect/>
                </a:stretch>
              </p:blipFill>
              <p:spPr>
                <a:xfrm flipH="1">
                  <a:off x="1623" y="3732"/>
                  <a:ext cx="651" cy="656"/>
                </a:xfrm>
                <a:prstGeom prst="rect">
                  <a:avLst/>
                </a:prstGeom>
              </p:spPr>
            </p:pic>
          </p:grpSp>
          <p:cxnSp>
            <p:nvCxnSpPr>
              <p:cNvPr id="138" name="直接连接符 134">
                <a:extLst>
                  <a:ext uri="{FF2B5EF4-FFF2-40B4-BE49-F238E27FC236}">
                    <a16:creationId xmlns:a16="http://schemas.microsoft.com/office/drawing/2014/main" id="{272CACEE-81FF-CBAB-AFE2-4E2753F33B34}"/>
                  </a:ext>
                </a:extLst>
              </p:cNvPr>
              <p:cNvCxnSpPr/>
              <p:nvPr>
                <p:custDataLst>
                  <p:tags r:id="rId289"/>
                </p:custDataLst>
              </p:nvPr>
            </p:nvCxnSpPr>
            <p:spPr>
              <a:xfrm flipV="1">
                <a:off x="1410" y="3052"/>
                <a:ext cx="286" cy="222"/>
              </a:xfrm>
              <a:prstGeom prst="line">
                <a:avLst/>
              </a:prstGeom>
              <a:ln w="31750" cap="rnd">
                <a:miter lim="800000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39" name="直接连接符 135">
                <a:extLst>
                  <a:ext uri="{FF2B5EF4-FFF2-40B4-BE49-F238E27FC236}">
                    <a16:creationId xmlns:a16="http://schemas.microsoft.com/office/drawing/2014/main" id="{C25217C0-3B96-064A-5C5E-DE4322641CA7}"/>
                  </a:ext>
                </a:extLst>
              </p:cNvPr>
              <p:cNvCxnSpPr/>
              <p:nvPr>
                <p:custDataLst>
                  <p:tags r:id="rId290"/>
                </p:custDataLst>
              </p:nvPr>
            </p:nvCxnSpPr>
            <p:spPr>
              <a:xfrm flipH="1" flipV="1">
                <a:off x="1696" y="3052"/>
                <a:ext cx="292" cy="222"/>
              </a:xfrm>
              <a:prstGeom prst="line">
                <a:avLst/>
              </a:prstGeom>
              <a:ln w="31750" cap="rnd"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40" name="直接连接符 136">
                <a:extLst>
                  <a:ext uri="{FF2B5EF4-FFF2-40B4-BE49-F238E27FC236}">
                    <a16:creationId xmlns:a16="http://schemas.microsoft.com/office/drawing/2014/main" id="{18FBF6E0-DFF2-3FDB-3B67-A6548B83E779}"/>
                  </a:ext>
                </a:extLst>
              </p:cNvPr>
              <p:cNvCxnSpPr/>
              <p:nvPr>
                <p:custDataLst>
                  <p:tags r:id="rId291"/>
                </p:custDataLst>
              </p:nvPr>
            </p:nvCxnSpPr>
            <p:spPr>
              <a:xfrm flipV="1">
                <a:off x="1414" y="3633"/>
                <a:ext cx="0" cy="251"/>
              </a:xfrm>
              <a:prstGeom prst="line">
                <a:avLst/>
              </a:prstGeom>
              <a:ln w="31750" cap="rnd"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41" name="直接连接符 137">
                <a:extLst>
                  <a:ext uri="{FF2B5EF4-FFF2-40B4-BE49-F238E27FC236}">
                    <a16:creationId xmlns:a16="http://schemas.microsoft.com/office/drawing/2014/main" id="{2E7FA0BF-4672-22BB-ABBB-B6068DF4DB69}"/>
                  </a:ext>
                </a:extLst>
              </p:cNvPr>
              <p:cNvCxnSpPr/>
              <p:nvPr>
                <p:custDataLst>
                  <p:tags r:id="rId292"/>
                </p:custDataLst>
              </p:nvPr>
            </p:nvCxnSpPr>
            <p:spPr>
              <a:xfrm flipV="1">
                <a:off x="1980" y="3633"/>
                <a:ext cx="0" cy="251"/>
              </a:xfrm>
              <a:prstGeom prst="line">
                <a:avLst/>
              </a:prstGeom>
              <a:ln w="31750" cap="rnd"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42" name="直接连接符 138">
                <a:extLst>
                  <a:ext uri="{FF2B5EF4-FFF2-40B4-BE49-F238E27FC236}">
                    <a16:creationId xmlns:a16="http://schemas.microsoft.com/office/drawing/2014/main" id="{2BE9CADA-4C96-F825-D06A-04940701B401}"/>
                  </a:ext>
                </a:extLst>
              </p:cNvPr>
              <p:cNvCxnSpPr/>
              <p:nvPr>
                <p:custDataLst>
                  <p:tags r:id="rId293"/>
                </p:custDataLst>
              </p:nvPr>
            </p:nvCxnSpPr>
            <p:spPr>
              <a:xfrm>
                <a:off x="1411" y="4238"/>
                <a:ext cx="285" cy="226"/>
              </a:xfrm>
              <a:prstGeom prst="line">
                <a:avLst/>
              </a:prstGeom>
              <a:ln w="31750" cap="rnd"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43" name="直接连接符 139">
                <a:extLst>
                  <a:ext uri="{FF2B5EF4-FFF2-40B4-BE49-F238E27FC236}">
                    <a16:creationId xmlns:a16="http://schemas.microsoft.com/office/drawing/2014/main" id="{49FC15FB-D77B-4813-6D87-A586C26F7C1C}"/>
                  </a:ext>
                </a:extLst>
              </p:cNvPr>
              <p:cNvCxnSpPr/>
              <p:nvPr>
                <p:custDataLst>
                  <p:tags r:id="rId294"/>
                </p:custDataLst>
              </p:nvPr>
            </p:nvCxnSpPr>
            <p:spPr>
              <a:xfrm flipH="1">
                <a:off x="1696" y="4232"/>
                <a:ext cx="288" cy="232"/>
              </a:xfrm>
              <a:prstGeom prst="line">
                <a:avLst/>
              </a:prstGeom>
              <a:ln w="31750" cap="rnd"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  <p:grpSp>
          <p:nvGrpSpPr>
            <p:cNvPr id="50" name="组合 49">
              <a:extLst>
                <a:ext uri="{FF2B5EF4-FFF2-40B4-BE49-F238E27FC236}">
                  <a16:creationId xmlns:a16="http://schemas.microsoft.com/office/drawing/2014/main" id="{116CD171-0014-0A85-196F-8879DCD7DC5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410" y="7308"/>
              <a:ext cx="812" cy="942"/>
              <a:chOff x="1089" y="3052"/>
              <a:chExt cx="1218" cy="1412"/>
            </a:xfrm>
          </p:grpSpPr>
          <p:grpSp>
            <p:nvGrpSpPr>
              <p:cNvPr id="125" name="组合 124">
                <a:extLst>
                  <a:ext uri="{FF2B5EF4-FFF2-40B4-BE49-F238E27FC236}">
                    <a16:creationId xmlns:a16="http://schemas.microsoft.com/office/drawing/2014/main" id="{E8E3B3F0-C187-CF65-CA7F-E038D677BD86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089" y="3129"/>
                <a:ext cx="1218" cy="1262"/>
                <a:chOff x="1055" y="3127"/>
                <a:chExt cx="1218" cy="1261"/>
              </a:xfrm>
            </p:grpSpPr>
            <p:sp>
              <p:nvSpPr>
                <p:cNvPr id="132" name="圆角矩形 131">
                  <a:extLst>
                    <a:ext uri="{FF2B5EF4-FFF2-40B4-BE49-F238E27FC236}">
                      <a16:creationId xmlns:a16="http://schemas.microsoft.com/office/drawing/2014/main" id="{4339711F-498A-8954-BEF8-44C3C7206544}"/>
                    </a:ext>
                  </a:extLst>
                </p:cNvPr>
                <p:cNvSpPr/>
                <p:nvPr>
                  <p:custDataLst>
                    <p:tags r:id="rId284"/>
                  </p:custDataLst>
                </p:nvPr>
              </p:nvSpPr>
              <p:spPr>
                <a:xfrm>
                  <a:off x="1055" y="3127"/>
                  <a:ext cx="1219" cy="1261"/>
                </a:xfrm>
                <a:prstGeom prst="roundRect">
                  <a:avLst/>
                </a:prstGeom>
                <a:solidFill>
                  <a:schemeClr val="bg1"/>
                </a:solidFill>
                <a:ln w="44450" cap="flat" cmpd="sng">
                  <a:solidFill>
                    <a:schemeClr val="tx1"/>
                  </a:solidFill>
                  <a:prstDash val="solid"/>
                  <a:miter lim="800000"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pic>
              <p:nvPicPr>
                <p:cNvPr id="133" name="图片 132">
                  <a:extLst>
                    <a:ext uri="{FF2B5EF4-FFF2-40B4-BE49-F238E27FC236}">
                      <a16:creationId xmlns:a16="http://schemas.microsoft.com/office/drawing/2014/main" id="{93E243AD-7602-3FE3-B826-45FD247C7D02}"/>
                    </a:ext>
                  </a:extLst>
                </p:cNvPr>
                <p:cNvPicPr>
                  <a:picLocks noChangeAspect="1"/>
                </p:cNvPicPr>
                <p:nvPr>
                  <p:custDataLst>
                    <p:tags r:id="rId285"/>
                  </p:custDataLst>
                </p:nvPr>
              </p:nvPicPr>
              <p:blipFill>
                <a:blip r:embed="rId358"/>
                <a:stretch>
                  <a:fillRect/>
                </a:stretch>
              </p:blipFill>
              <p:spPr>
                <a:xfrm flipH="1">
                  <a:off x="1055" y="3127"/>
                  <a:ext cx="651" cy="656"/>
                </a:xfrm>
                <a:prstGeom prst="rect">
                  <a:avLst/>
                </a:prstGeom>
              </p:spPr>
            </p:pic>
            <p:pic>
              <p:nvPicPr>
                <p:cNvPr id="134" name="图片 133">
                  <a:extLst>
                    <a:ext uri="{FF2B5EF4-FFF2-40B4-BE49-F238E27FC236}">
                      <a16:creationId xmlns:a16="http://schemas.microsoft.com/office/drawing/2014/main" id="{5550057B-A060-FEC5-9590-6F35D3C68C49}"/>
                    </a:ext>
                  </a:extLst>
                </p:cNvPr>
                <p:cNvPicPr>
                  <a:picLocks noChangeAspect="1"/>
                </p:cNvPicPr>
                <p:nvPr>
                  <p:custDataLst>
                    <p:tags r:id="rId286"/>
                  </p:custDataLst>
                </p:nvPr>
              </p:nvPicPr>
              <p:blipFill>
                <a:blip r:embed="rId358"/>
                <a:stretch>
                  <a:fillRect/>
                </a:stretch>
              </p:blipFill>
              <p:spPr>
                <a:xfrm flipH="1">
                  <a:off x="1623" y="3127"/>
                  <a:ext cx="651" cy="656"/>
                </a:xfrm>
                <a:prstGeom prst="rect">
                  <a:avLst/>
                </a:prstGeom>
              </p:spPr>
            </p:pic>
            <p:pic>
              <p:nvPicPr>
                <p:cNvPr id="135" name="图片 134">
                  <a:extLst>
                    <a:ext uri="{FF2B5EF4-FFF2-40B4-BE49-F238E27FC236}">
                      <a16:creationId xmlns:a16="http://schemas.microsoft.com/office/drawing/2014/main" id="{CE1ECC31-6558-1261-0E58-F4D324DA6311}"/>
                    </a:ext>
                  </a:extLst>
                </p:cNvPr>
                <p:cNvPicPr>
                  <a:picLocks noChangeAspect="1"/>
                </p:cNvPicPr>
                <p:nvPr>
                  <p:custDataLst>
                    <p:tags r:id="rId287"/>
                  </p:custDataLst>
                </p:nvPr>
              </p:nvPicPr>
              <p:blipFill>
                <a:blip r:embed="rId358"/>
                <a:stretch>
                  <a:fillRect/>
                </a:stretch>
              </p:blipFill>
              <p:spPr>
                <a:xfrm flipH="1">
                  <a:off x="1055" y="3732"/>
                  <a:ext cx="651" cy="656"/>
                </a:xfrm>
                <a:prstGeom prst="rect">
                  <a:avLst/>
                </a:prstGeom>
              </p:spPr>
            </p:pic>
            <p:pic>
              <p:nvPicPr>
                <p:cNvPr id="136" name="图片 135">
                  <a:extLst>
                    <a:ext uri="{FF2B5EF4-FFF2-40B4-BE49-F238E27FC236}">
                      <a16:creationId xmlns:a16="http://schemas.microsoft.com/office/drawing/2014/main" id="{0D617727-CAB2-CD67-7790-79BD7A9208E5}"/>
                    </a:ext>
                  </a:extLst>
                </p:cNvPr>
                <p:cNvPicPr>
                  <a:picLocks noChangeAspect="1"/>
                </p:cNvPicPr>
                <p:nvPr>
                  <p:custDataLst>
                    <p:tags r:id="rId288"/>
                  </p:custDataLst>
                </p:nvPr>
              </p:nvPicPr>
              <p:blipFill>
                <a:blip r:embed="rId358"/>
                <a:stretch>
                  <a:fillRect/>
                </a:stretch>
              </p:blipFill>
              <p:spPr>
                <a:xfrm flipH="1">
                  <a:off x="1623" y="3732"/>
                  <a:ext cx="651" cy="656"/>
                </a:xfrm>
                <a:prstGeom prst="rect">
                  <a:avLst/>
                </a:prstGeom>
              </p:spPr>
            </p:pic>
          </p:grpSp>
          <p:cxnSp>
            <p:nvCxnSpPr>
              <p:cNvPr id="126" name="直接连接符 147">
                <a:extLst>
                  <a:ext uri="{FF2B5EF4-FFF2-40B4-BE49-F238E27FC236}">
                    <a16:creationId xmlns:a16="http://schemas.microsoft.com/office/drawing/2014/main" id="{516902E0-6F70-5A5B-298E-A47D348C3ABC}"/>
                  </a:ext>
                </a:extLst>
              </p:cNvPr>
              <p:cNvCxnSpPr/>
              <p:nvPr>
                <p:custDataLst>
                  <p:tags r:id="rId278"/>
                </p:custDataLst>
              </p:nvPr>
            </p:nvCxnSpPr>
            <p:spPr>
              <a:xfrm flipV="1">
                <a:off x="1410" y="3052"/>
                <a:ext cx="286" cy="222"/>
              </a:xfrm>
              <a:prstGeom prst="line">
                <a:avLst/>
              </a:prstGeom>
              <a:ln w="31750" cap="rnd">
                <a:miter lim="800000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27" name="直接连接符 148">
                <a:extLst>
                  <a:ext uri="{FF2B5EF4-FFF2-40B4-BE49-F238E27FC236}">
                    <a16:creationId xmlns:a16="http://schemas.microsoft.com/office/drawing/2014/main" id="{39F8B584-466E-472B-E3F0-CCA12F971CD3}"/>
                  </a:ext>
                </a:extLst>
              </p:cNvPr>
              <p:cNvCxnSpPr/>
              <p:nvPr>
                <p:custDataLst>
                  <p:tags r:id="rId279"/>
                </p:custDataLst>
              </p:nvPr>
            </p:nvCxnSpPr>
            <p:spPr>
              <a:xfrm flipH="1" flipV="1">
                <a:off x="1696" y="3052"/>
                <a:ext cx="292" cy="222"/>
              </a:xfrm>
              <a:prstGeom prst="line">
                <a:avLst/>
              </a:prstGeom>
              <a:ln w="31750" cap="rnd"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28" name="直接连接符 149">
                <a:extLst>
                  <a:ext uri="{FF2B5EF4-FFF2-40B4-BE49-F238E27FC236}">
                    <a16:creationId xmlns:a16="http://schemas.microsoft.com/office/drawing/2014/main" id="{D6BA720A-6D89-E859-7DD5-49F845537639}"/>
                  </a:ext>
                </a:extLst>
              </p:cNvPr>
              <p:cNvCxnSpPr/>
              <p:nvPr>
                <p:custDataLst>
                  <p:tags r:id="rId280"/>
                </p:custDataLst>
              </p:nvPr>
            </p:nvCxnSpPr>
            <p:spPr>
              <a:xfrm flipV="1">
                <a:off x="1414" y="3633"/>
                <a:ext cx="0" cy="251"/>
              </a:xfrm>
              <a:prstGeom prst="line">
                <a:avLst/>
              </a:prstGeom>
              <a:ln w="31750" cap="rnd"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29" name="直接连接符 150">
                <a:extLst>
                  <a:ext uri="{FF2B5EF4-FFF2-40B4-BE49-F238E27FC236}">
                    <a16:creationId xmlns:a16="http://schemas.microsoft.com/office/drawing/2014/main" id="{AB3B100A-5033-0C5F-C35F-D605DCD426D2}"/>
                  </a:ext>
                </a:extLst>
              </p:cNvPr>
              <p:cNvCxnSpPr/>
              <p:nvPr>
                <p:custDataLst>
                  <p:tags r:id="rId281"/>
                </p:custDataLst>
              </p:nvPr>
            </p:nvCxnSpPr>
            <p:spPr>
              <a:xfrm flipV="1">
                <a:off x="1980" y="3633"/>
                <a:ext cx="0" cy="251"/>
              </a:xfrm>
              <a:prstGeom prst="line">
                <a:avLst/>
              </a:prstGeom>
              <a:ln w="31750" cap="rnd"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30" name="直接连接符 151">
                <a:extLst>
                  <a:ext uri="{FF2B5EF4-FFF2-40B4-BE49-F238E27FC236}">
                    <a16:creationId xmlns:a16="http://schemas.microsoft.com/office/drawing/2014/main" id="{E4AE5367-DAA9-96F9-4C85-1CEEC95BD115}"/>
                  </a:ext>
                </a:extLst>
              </p:cNvPr>
              <p:cNvCxnSpPr/>
              <p:nvPr>
                <p:custDataLst>
                  <p:tags r:id="rId282"/>
                </p:custDataLst>
              </p:nvPr>
            </p:nvCxnSpPr>
            <p:spPr>
              <a:xfrm>
                <a:off x="1411" y="4238"/>
                <a:ext cx="285" cy="226"/>
              </a:xfrm>
              <a:prstGeom prst="line">
                <a:avLst/>
              </a:prstGeom>
              <a:ln w="31750" cap="rnd"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31" name="直接连接符 152">
                <a:extLst>
                  <a:ext uri="{FF2B5EF4-FFF2-40B4-BE49-F238E27FC236}">
                    <a16:creationId xmlns:a16="http://schemas.microsoft.com/office/drawing/2014/main" id="{3FD34B7F-89C0-A1B9-C75D-6FDED7CB2B62}"/>
                  </a:ext>
                </a:extLst>
              </p:cNvPr>
              <p:cNvCxnSpPr/>
              <p:nvPr>
                <p:custDataLst>
                  <p:tags r:id="rId283"/>
                </p:custDataLst>
              </p:nvPr>
            </p:nvCxnSpPr>
            <p:spPr>
              <a:xfrm flipH="1">
                <a:off x="1696" y="4232"/>
                <a:ext cx="288" cy="232"/>
              </a:xfrm>
              <a:prstGeom prst="line">
                <a:avLst/>
              </a:prstGeom>
              <a:ln w="31750" cap="rnd"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  <p:grpSp>
          <p:nvGrpSpPr>
            <p:cNvPr id="51" name="组合 50">
              <a:extLst>
                <a:ext uri="{FF2B5EF4-FFF2-40B4-BE49-F238E27FC236}">
                  <a16:creationId xmlns:a16="http://schemas.microsoft.com/office/drawing/2014/main" id="{034B3C06-AFFC-93B4-3D1D-95A2D591FF7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179" y="5996"/>
              <a:ext cx="337" cy="532"/>
              <a:chOff x="3962" y="4611"/>
              <a:chExt cx="1522" cy="2404"/>
            </a:xfrm>
            <a:solidFill>
              <a:schemeClr val="bg1"/>
            </a:solidFill>
          </p:grpSpPr>
          <p:sp>
            <p:nvSpPr>
              <p:cNvPr id="119" name="同侧圆角矩形 118">
                <a:extLst>
                  <a:ext uri="{FF2B5EF4-FFF2-40B4-BE49-F238E27FC236}">
                    <a16:creationId xmlns:a16="http://schemas.microsoft.com/office/drawing/2014/main" id="{87FBF77F-A0D8-37AB-A484-9E9EC6EBD2AC}"/>
                  </a:ext>
                </a:extLst>
              </p:cNvPr>
              <p:cNvSpPr/>
              <p:nvPr>
                <p:custDataLst>
                  <p:tags r:id="rId272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矩形 119">
                <a:extLst>
                  <a:ext uri="{FF2B5EF4-FFF2-40B4-BE49-F238E27FC236}">
                    <a16:creationId xmlns:a16="http://schemas.microsoft.com/office/drawing/2014/main" id="{FEA9A582-E5BC-3E65-5B51-131FCD4D48B9}"/>
                  </a:ext>
                </a:extLst>
              </p:cNvPr>
              <p:cNvSpPr/>
              <p:nvPr>
                <p:custDataLst>
                  <p:tags r:id="rId273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矩形 120">
                <a:extLst>
                  <a:ext uri="{FF2B5EF4-FFF2-40B4-BE49-F238E27FC236}">
                    <a16:creationId xmlns:a16="http://schemas.microsoft.com/office/drawing/2014/main" id="{364A54A2-2E32-4130-1AEE-182C7A47C179}"/>
                  </a:ext>
                </a:extLst>
              </p:cNvPr>
              <p:cNvSpPr/>
              <p:nvPr>
                <p:custDataLst>
                  <p:tags r:id="rId274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矩形 121">
                <a:extLst>
                  <a:ext uri="{FF2B5EF4-FFF2-40B4-BE49-F238E27FC236}">
                    <a16:creationId xmlns:a16="http://schemas.microsoft.com/office/drawing/2014/main" id="{FB0B124D-3D7D-4413-BBCB-586FBB9991E2}"/>
                  </a:ext>
                </a:extLst>
              </p:cNvPr>
              <p:cNvSpPr/>
              <p:nvPr>
                <p:custDataLst>
                  <p:tags r:id="rId275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3" name="矩形 122">
                <a:extLst>
                  <a:ext uri="{FF2B5EF4-FFF2-40B4-BE49-F238E27FC236}">
                    <a16:creationId xmlns:a16="http://schemas.microsoft.com/office/drawing/2014/main" id="{C809E1F2-8D77-8708-D2A2-735D596B8F9E}"/>
                  </a:ext>
                </a:extLst>
              </p:cNvPr>
              <p:cNvSpPr/>
              <p:nvPr>
                <p:custDataLst>
                  <p:tags r:id="rId276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>
                <a:extLst>
                  <a:ext uri="{FF2B5EF4-FFF2-40B4-BE49-F238E27FC236}">
                    <a16:creationId xmlns:a16="http://schemas.microsoft.com/office/drawing/2014/main" id="{4439D70D-4A0A-5782-AAAF-3ACF01B4508C}"/>
                  </a:ext>
                </a:extLst>
              </p:cNvPr>
              <p:cNvSpPr/>
              <p:nvPr>
                <p:custDataLst>
                  <p:tags r:id="rId277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25400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2" name="组合 51">
              <a:extLst>
                <a:ext uri="{FF2B5EF4-FFF2-40B4-BE49-F238E27FC236}">
                  <a16:creationId xmlns:a16="http://schemas.microsoft.com/office/drawing/2014/main" id="{CD88BC71-39BE-6298-5450-556BDD1EE7B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769" y="4772"/>
              <a:ext cx="337" cy="532"/>
              <a:chOff x="3962" y="4611"/>
              <a:chExt cx="1522" cy="2404"/>
            </a:xfrm>
            <a:solidFill>
              <a:schemeClr val="bg1"/>
            </a:solidFill>
          </p:grpSpPr>
          <p:sp>
            <p:nvSpPr>
              <p:cNvPr id="113" name="同侧圆角矩形 112">
                <a:extLst>
                  <a:ext uri="{FF2B5EF4-FFF2-40B4-BE49-F238E27FC236}">
                    <a16:creationId xmlns:a16="http://schemas.microsoft.com/office/drawing/2014/main" id="{E553ED35-1EC0-12DC-473B-5CA4F7447DD9}"/>
                  </a:ext>
                </a:extLst>
              </p:cNvPr>
              <p:cNvSpPr/>
              <p:nvPr>
                <p:custDataLst>
                  <p:tags r:id="rId266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矩形 113">
                <a:extLst>
                  <a:ext uri="{FF2B5EF4-FFF2-40B4-BE49-F238E27FC236}">
                    <a16:creationId xmlns:a16="http://schemas.microsoft.com/office/drawing/2014/main" id="{30A400FC-BE0D-F8F6-BCDA-558A470E4A48}"/>
                  </a:ext>
                </a:extLst>
              </p:cNvPr>
              <p:cNvSpPr/>
              <p:nvPr>
                <p:custDataLst>
                  <p:tags r:id="rId267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5" name="矩形 114">
                <a:extLst>
                  <a:ext uri="{FF2B5EF4-FFF2-40B4-BE49-F238E27FC236}">
                    <a16:creationId xmlns:a16="http://schemas.microsoft.com/office/drawing/2014/main" id="{5F681784-6A4F-6D24-2513-6F2A003F8201}"/>
                  </a:ext>
                </a:extLst>
              </p:cNvPr>
              <p:cNvSpPr/>
              <p:nvPr>
                <p:custDataLst>
                  <p:tags r:id="rId268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矩形 115">
                <a:extLst>
                  <a:ext uri="{FF2B5EF4-FFF2-40B4-BE49-F238E27FC236}">
                    <a16:creationId xmlns:a16="http://schemas.microsoft.com/office/drawing/2014/main" id="{E975B31C-D87B-7D56-CF6A-970FA5002E92}"/>
                  </a:ext>
                </a:extLst>
              </p:cNvPr>
              <p:cNvSpPr/>
              <p:nvPr>
                <p:custDataLst>
                  <p:tags r:id="rId269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矩形 116">
                <a:extLst>
                  <a:ext uri="{FF2B5EF4-FFF2-40B4-BE49-F238E27FC236}">
                    <a16:creationId xmlns:a16="http://schemas.microsoft.com/office/drawing/2014/main" id="{D3B631E7-D252-0ED3-C9A6-3B04A0750D0C}"/>
                  </a:ext>
                </a:extLst>
              </p:cNvPr>
              <p:cNvSpPr/>
              <p:nvPr>
                <p:custDataLst>
                  <p:tags r:id="rId270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>
                <a:extLst>
                  <a:ext uri="{FF2B5EF4-FFF2-40B4-BE49-F238E27FC236}">
                    <a16:creationId xmlns:a16="http://schemas.microsoft.com/office/drawing/2014/main" id="{9816C89B-5DCF-C754-C753-8925E8B0F2A5}"/>
                  </a:ext>
                </a:extLst>
              </p:cNvPr>
              <p:cNvSpPr/>
              <p:nvPr>
                <p:custDataLst>
                  <p:tags r:id="rId271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25400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3" name="组合 52">
              <a:extLst>
                <a:ext uri="{FF2B5EF4-FFF2-40B4-BE49-F238E27FC236}">
                  <a16:creationId xmlns:a16="http://schemas.microsoft.com/office/drawing/2014/main" id="{B1099AF3-3114-14DE-F2B5-35810AE56F4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769" y="7243"/>
              <a:ext cx="337" cy="532"/>
              <a:chOff x="3962" y="4611"/>
              <a:chExt cx="1522" cy="2404"/>
            </a:xfrm>
            <a:solidFill>
              <a:schemeClr val="bg1"/>
            </a:solidFill>
          </p:grpSpPr>
          <p:sp>
            <p:nvSpPr>
              <p:cNvPr id="107" name="同侧圆角矩形 106">
                <a:extLst>
                  <a:ext uri="{FF2B5EF4-FFF2-40B4-BE49-F238E27FC236}">
                    <a16:creationId xmlns:a16="http://schemas.microsoft.com/office/drawing/2014/main" id="{80DC407C-7134-8BAB-77D6-94208BB906AD}"/>
                  </a:ext>
                </a:extLst>
              </p:cNvPr>
              <p:cNvSpPr/>
              <p:nvPr>
                <p:custDataLst>
                  <p:tags r:id="rId260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矩形 107">
                <a:extLst>
                  <a:ext uri="{FF2B5EF4-FFF2-40B4-BE49-F238E27FC236}">
                    <a16:creationId xmlns:a16="http://schemas.microsoft.com/office/drawing/2014/main" id="{CE11897E-8587-CF26-DAEE-E4E67CF3590B}"/>
                  </a:ext>
                </a:extLst>
              </p:cNvPr>
              <p:cNvSpPr/>
              <p:nvPr>
                <p:custDataLst>
                  <p:tags r:id="rId261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矩形 108">
                <a:extLst>
                  <a:ext uri="{FF2B5EF4-FFF2-40B4-BE49-F238E27FC236}">
                    <a16:creationId xmlns:a16="http://schemas.microsoft.com/office/drawing/2014/main" id="{331A0B52-DB0F-F2EB-1494-559FE49D0B1E}"/>
                  </a:ext>
                </a:extLst>
              </p:cNvPr>
              <p:cNvSpPr/>
              <p:nvPr>
                <p:custDataLst>
                  <p:tags r:id="rId262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矩形 109">
                <a:extLst>
                  <a:ext uri="{FF2B5EF4-FFF2-40B4-BE49-F238E27FC236}">
                    <a16:creationId xmlns:a16="http://schemas.microsoft.com/office/drawing/2014/main" id="{A696EF90-3473-31E5-5F32-8929DF39A103}"/>
                  </a:ext>
                </a:extLst>
              </p:cNvPr>
              <p:cNvSpPr/>
              <p:nvPr>
                <p:custDataLst>
                  <p:tags r:id="rId263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1" name="矩形 110">
                <a:extLst>
                  <a:ext uri="{FF2B5EF4-FFF2-40B4-BE49-F238E27FC236}">
                    <a16:creationId xmlns:a16="http://schemas.microsoft.com/office/drawing/2014/main" id="{EA8395F1-6318-8E6C-282F-764838868D74}"/>
                  </a:ext>
                </a:extLst>
              </p:cNvPr>
              <p:cNvSpPr/>
              <p:nvPr>
                <p:custDataLst>
                  <p:tags r:id="rId264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>
                <a:extLst>
                  <a:ext uri="{FF2B5EF4-FFF2-40B4-BE49-F238E27FC236}">
                    <a16:creationId xmlns:a16="http://schemas.microsoft.com/office/drawing/2014/main" id="{4AB06E39-9D2E-15B4-B333-DBFACBE6A6FB}"/>
                  </a:ext>
                </a:extLst>
              </p:cNvPr>
              <p:cNvSpPr/>
              <p:nvPr>
                <p:custDataLst>
                  <p:tags r:id="rId265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25400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4" name="组合 53">
              <a:extLst>
                <a:ext uri="{FF2B5EF4-FFF2-40B4-BE49-F238E27FC236}">
                  <a16:creationId xmlns:a16="http://schemas.microsoft.com/office/drawing/2014/main" id="{D4F65B90-59A2-7D20-6DEA-C1AE4D00B6F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918" y="7579"/>
              <a:ext cx="337" cy="532"/>
              <a:chOff x="3962" y="4611"/>
              <a:chExt cx="1522" cy="2404"/>
            </a:xfrm>
            <a:solidFill>
              <a:schemeClr val="bg1"/>
            </a:solidFill>
          </p:grpSpPr>
          <p:sp>
            <p:nvSpPr>
              <p:cNvPr id="101" name="同侧圆角矩形 100">
                <a:extLst>
                  <a:ext uri="{FF2B5EF4-FFF2-40B4-BE49-F238E27FC236}">
                    <a16:creationId xmlns:a16="http://schemas.microsoft.com/office/drawing/2014/main" id="{535BF6D4-16A1-2182-6D85-3FE6DAC95BEA}"/>
                  </a:ext>
                </a:extLst>
              </p:cNvPr>
              <p:cNvSpPr/>
              <p:nvPr>
                <p:custDataLst>
                  <p:tags r:id="rId254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矩形 101">
                <a:extLst>
                  <a:ext uri="{FF2B5EF4-FFF2-40B4-BE49-F238E27FC236}">
                    <a16:creationId xmlns:a16="http://schemas.microsoft.com/office/drawing/2014/main" id="{CACC0F7C-7E31-DEAA-0F43-3DDDD4CDF7B5}"/>
                  </a:ext>
                </a:extLst>
              </p:cNvPr>
              <p:cNvSpPr/>
              <p:nvPr>
                <p:custDataLst>
                  <p:tags r:id="rId255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3" name="矩形 102">
                <a:extLst>
                  <a:ext uri="{FF2B5EF4-FFF2-40B4-BE49-F238E27FC236}">
                    <a16:creationId xmlns:a16="http://schemas.microsoft.com/office/drawing/2014/main" id="{D068AF58-3E8B-C75D-825B-03925044891D}"/>
                  </a:ext>
                </a:extLst>
              </p:cNvPr>
              <p:cNvSpPr/>
              <p:nvPr>
                <p:custDataLst>
                  <p:tags r:id="rId256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矩形 103">
                <a:extLst>
                  <a:ext uri="{FF2B5EF4-FFF2-40B4-BE49-F238E27FC236}">
                    <a16:creationId xmlns:a16="http://schemas.microsoft.com/office/drawing/2014/main" id="{E1D1B837-413A-3909-5FB5-E377A7C9B27F}"/>
                  </a:ext>
                </a:extLst>
              </p:cNvPr>
              <p:cNvSpPr/>
              <p:nvPr>
                <p:custDataLst>
                  <p:tags r:id="rId257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矩形 104">
                <a:extLst>
                  <a:ext uri="{FF2B5EF4-FFF2-40B4-BE49-F238E27FC236}">
                    <a16:creationId xmlns:a16="http://schemas.microsoft.com/office/drawing/2014/main" id="{4350A741-8BBA-46AC-2FEF-5B8832D27F47}"/>
                  </a:ext>
                </a:extLst>
              </p:cNvPr>
              <p:cNvSpPr/>
              <p:nvPr>
                <p:custDataLst>
                  <p:tags r:id="rId258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>
                <a:extLst>
                  <a:ext uri="{FF2B5EF4-FFF2-40B4-BE49-F238E27FC236}">
                    <a16:creationId xmlns:a16="http://schemas.microsoft.com/office/drawing/2014/main" id="{A9C5B979-DC1C-C40C-C9D3-1805B451AF4C}"/>
                  </a:ext>
                </a:extLst>
              </p:cNvPr>
              <p:cNvSpPr/>
              <p:nvPr>
                <p:custDataLst>
                  <p:tags r:id="rId259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25400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5" name="组合 54">
              <a:extLst>
                <a:ext uri="{FF2B5EF4-FFF2-40B4-BE49-F238E27FC236}">
                  <a16:creationId xmlns:a16="http://schemas.microsoft.com/office/drawing/2014/main" id="{B1A4CFEA-6E80-E0A0-63C0-B5438975AC5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1091" y="7243"/>
              <a:ext cx="337" cy="532"/>
              <a:chOff x="3962" y="4611"/>
              <a:chExt cx="1522" cy="2404"/>
            </a:xfrm>
            <a:solidFill>
              <a:schemeClr val="bg1"/>
            </a:solidFill>
          </p:grpSpPr>
          <p:sp>
            <p:nvSpPr>
              <p:cNvPr id="95" name="同侧圆角矩形 94">
                <a:extLst>
                  <a:ext uri="{FF2B5EF4-FFF2-40B4-BE49-F238E27FC236}">
                    <a16:creationId xmlns:a16="http://schemas.microsoft.com/office/drawing/2014/main" id="{17B02800-0DD6-C78A-6B3A-8D2279B62E6B}"/>
                  </a:ext>
                </a:extLst>
              </p:cNvPr>
              <p:cNvSpPr/>
              <p:nvPr>
                <p:custDataLst>
                  <p:tags r:id="rId248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矩形 95">
                <a:extLst>
                  <a:ext uri="{FF2B5EF4-FFF2-40B4-BE49-F238E27FC236}">
                    <a16:creationId xmlns:a16="http://schemas.microsoft.com/office/drawing/2014/main" id="{CA32BF7D-F8E3-EF4B-AECC-0290C68794FC}"/>
                  </a:ext>
                </a:extLst>
              </p:cNvPr>
              <p:cNvSpPr/>
              <p:nvPr>
                <p:custDataLst>
                  <p:tags r:id="rId249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矩形 96">
                <a:extLst>
                  <a:ext uri="{FF2B5EF4-FFF2-40B4-BE49-F238E27FC236}">
                    <a16:creationId xmlns:a16="http://schemas.microsoft.com/office/drawing/2014/main" id="{88A5E862-D490-72D2-1DC0-BFA0F0DBBBCA}"/>
                  </a:ext>
                </a:extLst>
              </p:cNvPr>
              <p:cNvSpPr/>
              <p:nvPr>
                <p:custDataLst>
                  <p:tags r:id="rId250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矩形 97">
                <a:extLst>
                  <a:ext uri="{FF2B5EF4-FFF2-40B4-BE49-F238E27FC236}">
                    <a16:creationId xmlns:a16="http://schemas.microsoft.com/office/drawing/2014/main" id="{C3BB3461-BE99-99DB-BB05-9D68F6BDB7AC}"/>
                  </a:ext>
                </a:extLst>
              </p:cNvPr>
              <p:cNvSpPr/>
              <p:nvPr>
                <p:custDataLst>
                  <p:tags r:id="rId251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9" name="矩形 98">
                <a:extLst>
                  <a:ext uri="{FF2B5EF4-FFF2-40B4-BE49-F238E27FC236}">
                    <a16:creationId xmlns:a16="http://schemas.microsoft.com/office/drawing/2014/main" id="{AE277185-2A47-78C8-A1D6-594E7A360CFC}"/>
                  </a:ext>
                </a:extLst>
              </p:cNvPr>
              <p:cNvSpPr/>
              <p:nvPr>
                <p:custDataLst>
                  <p:tags r:id="rId252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>
                <a:extLst>
                  <a:ext uri="{FF2B5EF4-FFF2-40B4-BE49-F238E27FC236}">
                    <a16:creationId xmlns:a16="http://schemas.microsoft.com/office/drawing/2014/main" id="{4F4F2598-5666-E5C4-A419-0A501579F4D5}"/>
                  </a:ext>
                </a:extLst>
              </p:cNvPr>
              <p:cNvSpPr/>
              <p:nvPr>
                <p:custDataLst>
                  <p:tags r:id="rId253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25400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6" name="组合 55">
              <a:extLst>
                <a:ext uri="{FF2B5EF4-FFF2-40B4-BE49-F238E27FC236}">
                  <a16:creationId xmlns:a16="http://schemas.microsoft.com/office/drawing/2014/main" id="{F2EB8CCB-2473-9708-C0DB-AC182C19722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1683" y="5996"/>
              <a:ext cx="337" cy="532"/>
              <a:chOff x="3962" y="4611"/>
              <a:chExt cx="1522" cy="2404"/>
            </a:xfrm>
            <a:solidFill>
              <a:schemeClr val="bg1"/>
            </a:solidFill>
          </p:grpSpPr>
          <p:sp>
            <p:nvSpPr>
              <p:cNvPr id="89" name="同侧圆角矩形 88">
                <a:extLst>
                  <a:ext uri="{FF2B5EF4-FFF2-40B4-BE49-F238E27FC236}">
                    <a16:creationId xmlns:a16="http://schemas.microsoft.com/office/drawing/2014/main" id="{9719B135-633B-9485-5D2A-DDF46A470355}"/>
                  </a:ext>
                </a:extLst>
              </p:cNvPr>
              <p:cNvSpPr/>
              <p:nvPr>
                <p:custDataLst>
                  <p:tags r:id="rId242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矩形 89">
                <a:extLst>
                  <a:ext uri="{FF2B5EF4-FFF2-40B4-BE49-F238E27FC236}">
                    <a16:creationId xmlns:a16="http://schemas.microsoft.com/office/drawing/2014/main" id="{E4FD41C1-EC60-4814-F473-6136B2EB3634}"/>
                  </a:ext>
                </a:extLst>
              </p:cNvPr>
              <p:cNvSpPr/>
              <p:nvPr>
                <p:custDataLst>
                  <p:tags r:id="rId243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1" name="矩形 90">
                <a:extLst>
                  <a:ext uri="{FF2B5EF4-FFF2-40B4-BE49-F238E27FC236}">
                    <a16:creationId xmlns:a16="http://schemas.microsoft.com/office/drawing/2014/main" id="{96FBA567-F97B-A185-CE7C-61F9D973E40E}"/>
                  </a:ext>
                </a:extLst>
              </p:cNvPr>
              <p:cNvSpPr/>
              <p:nvPr>
                <p:custDataLst>
                  <p:tags r:id="rId244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矩形 91">
                <a:extLst>
                  <a:ext uri="{FF2B5EF4-FFF2-40B4-BE49-F238E27FC236}">
                    <a16:creationId xmlns:a16="http://schemas.microsoft.com/office/drawing/2014/main" id="{685C0D70-F822-FCBE-FCE0-65B6858DC10A}"/>
                  </a:ext>
                </a:extLst>
              </p:cNvPr>
              <p:cNvSpPr/>
              <p:nvPr>
                <p:custDataLst>
                  <p:tags r:id="rId245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矩形 92">
                <a:extLst>
                  <a:ext uri="{FF2B5EF4-FFF2-40B4-BE49-F238E27FC236}">
                    <a16:creationId xmlns:a16="http://schemas.microsoft.com/office/drawing/2014/main" id="{FCB626D3-FE92-253E-A261-A77EDB5F56BF}"/>
                  </a:ext>
                </a:extLst>
              </p:cNvPr>
              <p:cNvSpPr/>
              <p:nvPr>
                <p:custDataLst>
                  <p:tags r:id="rId246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>
                <a:extLst>
                  <a:ext uri="{FF2B5EF4-FFF2-40B4-BE49-F238E27FC236}">
                    <a16:creationId xmlns:a16="http://schemas.microsoft.com/office/drawing/2014/main" id="{CCEB6A32-7CDC-7FD2-726D-1B8654B73825}"/>
                  </a:ext>
                </a:extLst>
              </p:cNvPr>
              <p:cNvSpPr/>
              <p:nvPr>
                <p:custDataLst>
                  <p:tags r:id="rId247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25400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7" name="组合 56">
              <a:extLst>
                <a:ext uri="{FF2B5EF4-FFF2-40B4-BE49-F238E27FC236}">
                  <a16:creationId xmlns:a16="http://schemas.microsoft.com/office/drawing/2014/main" id="{4D65FA17-9F3B-1C41-FA6C-4EDD01B8B4E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1093" y="4772"/>
              <a:ext cx="337" cy="532"/>
              <a:chOff x="3962" y="4611"/>
              <a:chExt cx="1522" cy="2404"/>
            </a:xfrm>
            <a:solidFill>
              <a:schemeClr val="bg1"/>
            </a:solidFill>
          </p:grpSpPr>
          <p:sp>
            <p:nvSpPr>
              <p:cNvPr id="83" name="同侧圆角矩形 82">
                <a:extLst>
                  <a:ext uri="{FF2B5EF4-FFF2-40B4-BE49-F238E27FC236}">
                    <a16:creationId xmlns:a16="http://schemas.microsoft.com/office/drawing/2014/main" id="{65C43568-6DCA-62C1-21AD-BB023F26D585}"/>
                  </a:ext>
                </a:extLst>
              </p:cNvPr>
              <p:cNvSpPr/>
              <p:nvPr>
                <p:custDataLst>
                  <p:tags r:id="rId236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矩形 83">
                <a:extLst>
                  <a:ext uri="{FF2B5EF4-FFF2-40B4-BE49-F238E27FC236}">
                    <a16:creationId xmlns:a16="http://schemas.microsoft.com/office/drawing/2014/main" id="{EBA89125-D3C0-F841-398B-1FD0A32E2D99}"/>
                  </a:ext>
                </a:extLst>
              </p:cNvPr>
              <p:cNvSpPr/>
              <p:nvPr>
                <p:custDataLst>
                  <p:tags r:id="rId237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矩形 84">
                <a:extLst>
                  <a:ext uri="{FF2B5EF4-FFF2-40B4-BE49-F238E27FC236}">
                    <a16:creationId xmlns:a16="http://schemas.microsoft.com/office/drawing/2014/main" id="{23EDFFC3-D4D5-19F7-8669-2D40138EAC8B}"/>
                  </a:ext>
                </a:extLst>
              </p:cNvPr>
              <p:cNvSpPr/>
              <p:nvPr>
                <p:custDataLst>
                  <p:tags r:id="rId238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矩形 85">
                <a:extLst>
                  <a:ext uri="{FF2B5EF4-FFF2-40B4-BE49-F238E27FC236}">
                    <a16:creationId xmlns:a16="http://schemas.microsoft.com/office/drawing/2014/main" id="{D1F523AF-2F80-3CF2-13AA-16EF187B7B00}"/>
                  </a:ext>
                </a:extLst>
              </p:cNvPr>
              <p:cNvSpPr/>
              <p:nvPr>
                <p:custDataLst>
                  <p:tags r:id="rId239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7" name="矩形 86">
                <a:extLst>
                  <a:ext uri="{FF2B5EF4-FFF2-40B4-BE49-F238E27FC236}">
                    <a16:creationId xmlns:a16="http://schemas.microsoft.com/office/drawing/2014/main" id="{AC90EF93-0942-1B53-FCF6-17A8224468E0}"/>
                  </a:ext>
                </a:extLst>
              </p:cNvPr>
              <p:cNvSpPr/>
              <p:nvPr>
                <p:custDataLst>
                  <p:tags r:id="rId240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>
                <a:extLst>
                  <a:ext uri="{FF2B5EF4-FFF2-40B4-BE49-F238E27FC236}">
                    <a16:creationId xmlns:a16="http://schemas.microsoft.com/office/drawing/2014/main" id="{4383A8B0-FE73-B979-5A9D-F985034CD663}"/>
                  </a:ext>
                </a:extLst>
              </p:cNvPr>
              <p:cNvSpPr/>
              <p:nvPr>
                <p:custDataLst>
                  <p:tags r:id="rId241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25400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8" name="圆角矩形 57">
              <a:extLst>
                <a:ext uri="{FF2B5EF4-FFF2-40B4-BE49-F238E27FC236}">
                  <a16:creationId xmlns:a16="http://schemas.microsoft.com/office/drawing/2014/main" id="{5FBF6E23-A2C1-811D-1BDD-14381D0814C3}"/>
                </a:ext>
              </a:extLst>
            </p:cNvPr>
            <p:cNvSpPr>
              <a:spLocks noChangeAspect="1"/>
            </p:cNvSpPr>
            <p:nvPr>
              <p:custDataLst>
                <p:tags r:id="rId212"/>
              </p:custDataLst>
            </p:nvPr>
          </p:nvSpPr>
          <p:spPr>
            <a:xfrm>
              <a:off x="9512" y="4135"/>
              <a:ext cx="1171" cy="727"/>
            </a:xfrm>
            <a:prstGeom prst="roundRect">
              <a:avLst/>
            </a:prstGeom>
            <a:solidFill>
              <a:schemeClr val="bg1"/>
            </a:solidFill>
            <a:ln w="25400" cap="flat" cmpd="sng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1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Other nodes</a:t>
              </a:r>
            </a:p>
          </p:txBody>
        </p:sp>
        <p:cxnSp>
          <p:nvCxnSpPr>
            <p:cNvPr id="59" name="直接连接符 254">
              <a:extLst>
                <a:ext uri="{FF2B5EF4-FFF2-40B4-BE49-F238E27FC236}">
                  <a16:creationId xmlns:a16="http://schemas.microsoft.com/office/drawing/2014/main" id="{D03C2A25-8781-38C4-1EBF-B31B9855BAFF}"/>
                </a:ext>
              </a:extLst>
            </p:cNvPr>
            <p:cNvCxnSpPr>
              <a:cxnSpLocks noChangeAspect="1"/>
              <a:endCxn id="58" idx="1"/>
            </p:cNvCxnSpPr>
            <p:nvPr>
              <p:custDataLst>
                <p:tags r:id="rId213"/>
              </p:custDataLst>
            </p:nvPr>
          </p:nvCxnSpPr>
          <p:spPr>
            <a:xfrm flipV="1">
              <a:off x="9106" y="4499"/>
              <a:ext cx="406" cy="500"/>
            </a:xfrm>
            <a:prstGeom prst="line">
              <a:avLst/>
            </a:prstGeom>
            <a:ln w="25400" cap="rnd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60" name="直接连接符 255">
              <a:extLst>
                <a:ext uri="{FF2B5EF4-FFF2-40B4-BE49-F238E27FC236}">
                  <a16:creationId xmlns:a16="http://schemas.microsoft.com/office/drawing/2014/main" id="{02647314-62C1-AE0D-C7A9-8EFC6EDBFA2A}"/>
                </a:ext>
              </a:extLst>
            </p:cNvPr>
            <p:cNvCxnSpPr>
              <a:cxnSpLocks noChangeAspect="1"/>
            </p:cNvCxnSpPr>
            <p:nvPr>
              <p:custDataLst>
                <p:tags r:id="rId214"/>
              </p:custDataLst>
            </p:nvPr>
          </p:nvCxnSpPr>
          <p:spPr>
            <a:xfrm flipV="1">
              <a:off x="8516" y="5304"/>
              <a:ext cx="422" cy="958"/>
            </a:xfrm>
            <a:prstGeom prst="line">
              <a:avLst/>
            </a:prstGeom>
            <a:ln w="25400" cap="rnd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61" name="直接连接符 256">
              <a:extLst>
                <a:ext uri="{FF2B5EF4-FFF2-40B4-BE49-F238E27FC236}">
                  <a16:creationId xmlns:a16="http://schemas.microsoft.com/office/drawing/2014/main" id="{DAC557E4-A2CF-AF02-4C82-C2441FB4DEA9}"/>
                </a:ext>
              </a:extLst>
            </p:cNvPr>
            <p:cNvCxnSpPr>
              <a:cxnSpLocks noChangeAspect="1"/>
            </p:cNvCxnSpPr>
            <p:nvPr>
              <p:custDataLst>
                <p:tags r:id="rId215"/>
              </p:custDataLst>
            </p:nvPr>
          </p:nvCxnSpPr>
          <p:spPr>
            <a:xfrm>
              <a:off x="8516" y="6262"/>
              <a:ext cx="422" cy="982"/>
            </a:xfrm>
            <a:prstGeom prst="line">
              <a:avLst/>
            </a:prstGeom>
            <a:ln w="25400" cap="rnd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62" name="直接连接符 257">
              <a:extLst>
                <a:ext uri="{FF2B5EF4-FFF2-40B4-BE49-F238E27FC236}">
                  <a16:creationId xmlns:a16="http://schemas.microsoft.com/office/drawing/2014/main" id="{14054A61-4C2A-046A-EADA-F43FF72CEE31}"/>
                </a:ext>
              </a:extLst>
            </p:cNvPr>
            <p:cNvCxnSpPr>
              <a:cxnSpLocks noChangeAspect="1"/>
              <a:stCxn id="58" idx="2"/>
            </p:cNvCxnSpPr>
            <p:nvPr>
              <p:custDataLst>
                <p:tags r:id="rId216"/>
              </p:custDataLst>
            </p:nvPr>
          </p:nvCxnSpPr>
          <p:spPr>
            <a:xfrm flipH="1">
              <a:off x="9106" y="4862"/>
              <a:ext cx="992" cy="176"/>
            </a:xfrm>
            <a:prstGeom prst="line">
              <a:avLst/>
            </a:prstGeom>
            <a:ln w="25400" cap="rnd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63" name="直接连接符 358">
              <a:extLst>
                <a:ext uri="{FF2B5EF4-FFF2-40B4-BE49-F238E27FC236}">
                  <a16:creationId xmlns:a16="http://schemas.microsoft.com/office/drawing/2014/main" id="{D33C63B0-AB3F-D60E-41EC-3A7E7AD1BE6F}"/>
                </a:ext>
              </a:extLst>
            </p:cNvPr>
            <p:cNvCxnSpPr>
              <a:cxnSpLocks noChangeAspect="1"/>
              <a:endCxn id="58" idx="2"/>
            </p:cNvCxnSpPr>
            <p:nvPr>
              <p:custDataLst>
                <p:tags r:id="rId217"/>
              </p:custDataLst>
            </p:nvPr>
          </p:nvCxnSpPr>
          <p:spPr>
            <a:xfrm flipH="1" flipV="1">
              <a:off x="10098" y="4862"/>
              <a:ext cx="995" cy="176"/>
            </a:xfrm>
            <a:prstGeom prst="line">
              <a:avLst/>
            </a:prstGeom>
            <a:ln w="25400" cap="rnd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64" name="直接连接符 425">
              <a:extLst>
                <a:ext uri="{FF2B5EF4-FFF2-40B4-BE49-F238E27FC236}">
                  <a16:creationId xmlns:a16="http://schemas.microsoft.com/office/drawing/2014/main" id="{4F04F90C-9369-C24B-71E3-A5D5DE395294}"/>
                </a:ext>
              </a:extLst>
            </p:cNvPr>
            <p:cNvCxnSpPr>
              <a:cxnSpLocks noChangeAspect="1"/>
              <a:endCxn id="58" idx="3"/>
            </p:cNvCxnSpPr>
            <p:nvPr>
              <p:custDataLst>
                <p:tags r:id="rId218"/>
              </p:custDataLst>
            </p:nvPr>
          </p:nvCxnSpPr>
          <p:spPr>
            <a:xfrm flipH="1" flipV="1">
              <a:off x="10683" y="4499"/>
              <a:ext cx="410" cy="500"/>
            </a:xfrm>
            <a:prstGeom prst="line">
              <a:avLst/>
            </a:prstGeom>
            <a:ln w="25400" cap="rnd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65" name="直接连接符 426">
              <a:extLst>
                <a:ext uri="{FF2B5EF4-FFF2-40B4-BE49-F238E27FC236}">
                  <a16:creationId xmlns:a16="http://schemas.microsoft.com/office/drawing/2014/main" id="{0C568C1F-3D68-C3C5-2D5D-633D93798887}"/>
                </a:ext>
              </a:extLst>
            </p:cNvPr>
            <p:cNvCxnSpPr>
              <a:cxnSpLocks noChangeAspect="1"/>
            </p:cNvCxnSpPr>
            <p:nvPr>
              <p:custDataLst>
                <p:tags r:id="rId219"/>
              </p:custDataLst>
            </p:nvPr>
          </p:nvCxnSpPr>
          <p:spPr>
            <a:xfrm flipV="1">
              <a:off x="8938" y="5304"/>
              <a:ext cx="0" cy="1939"/>
            </a:xfrm>
            <a:prstGeom prst="line">
              <a:avLst/>
            </a:prstGeom>
            <a:ln w="25400" cap="rnd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66" name="直接连接符 427">
              <a:extLst>
                <a:ext uri="{FF2B5EF4-FFF2-40B4-BE49-F238E27FC236}">
                  <a16:creationId xmlns:a16="http://schemas.microsoft.com/office/drawing/2014/main" id="{8AE63F46-1F58-588D-7695-2B68BCB0BB9B}"/>
                </a:ext>
              </a:extLst>
            </p:cNvPr>
            <p:cNvCxnSpPr>
              <a:cxnSpLocks noChangeAspect="1"/>
            </p:cNvCxnSpPr>
            <p:nvPr>
              <p:custDataLst>
                <p:tags r:id="rId220"/>
              </p:custDataLst>
            </p:nvPr>
          </p:nvCxnSpPr>
          <p:spPr>
            <a:xfrm>
              <a:off x="9106" y="7510"/>
              <a:ext cx="813" cy="335"/>
            </a:xfrm>
            <a:prstGeom prst="line">
              <a:avLst/>
            </a:prstGeom>
            <a:ln w="25400" cap="rnd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67" name="直接连接符 428">
              <a:extLst>
                <a:ext uri="{FF2B5EF4-FFF2-40B4-BE49-F238E27FC236}">
                  <a16:creationId xmlns:a16="http://schemas.microsoft.com/office/drawing/2014/main" id="{483688D6-1074-D6BC-3C94-878FC340D29D}"/>
                </a:ext>
              </a:extLst>
            </p:cNvPr>
            <p:cNvCxnSpPr>
              <a:cxnSpLocks noChangeAspect="1"/>
            </p:cNvCxnSpPr>
            <p:nvPr>
              <p:custDataLst>
                <p:tags r:id="rId221"/>
              </p:custDataLst>
            </p:nvPr>
          </p:nvCxnSpPr>
          <p:spPr>
            <a:xfrm flipV="1">
              <a:off x="10256" y="7510"/>
              <a:ext cx="835" cy="335"/>
            </a:xfrm>
            <a:prstGeom prst="line">
              <a:avLst/>
            </a:prstGeom>
            <a:ln w="25400" cap="rnd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68" name="直接连接符 430">
              <a:extLst>
                <a:ext uri="{FF2B5EF4-FFF2-40B4-BE49-F238E27FC236}">
                  <a16:creationId xmlns:a16="http://schemas.microsoft.com/office/drawing/2014/main" id="{F7DB3CC1-EFC4-60B1-DD2C-B3044318B7ED}"/>
                </a:ext>
              </a:extLst>
            </p:cNvPr>
            <p:cNvCxnSpPr>
              <a:cxnSpLocks noChangeAspect="1"/>
            </p:cNvCxnSpPr>
            <p:nvPr>
              <p:custDataLst>
                <p:tags r:id="rId222"/>
              </p:custDataLst>
            </p:nvPr>
          </p:nvCxnSpPr>
          <p:spPr>
            <a:xfrm flipV="1">
              <a:off x="11259" y="6262"/>
              <a:ext cx="423" cy="982"/>
            </a:xfrm>
            <a:prstGeom prst="line">
              <a:avLst/>
            </a:prstGeom>
            <a:ln w="25400" cap="rnd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69" name="直接连接符 432">
              <a:extLst>
                <a:ext uri="{FF2B5EF4-FFF2-40B4-BE49-F238E27FC236}">
                  <a16:creationId xmlns:a16="http://schemas.microsoft.com/office/drawing/2014/main" id="{7C678A77-9A9C-0F2D-FAC9-17A734AAEC40}"/>
                </a:ext>
              </a:extLst>
            </p:cNvPr>
            <p:cNvCxnSpPr>
              <a:cxnSpLocks noChangeAspect="1"/>
            </p:cNvCxnSpPr>
            <p:nvPr>
              <p:custDataLst>
                <p:tags r:id="rId223"/>
              </p:custDataLst>
            </p:nvPr>
          </p:nvCxnSpPr>
          <p:spPr>
            <a:xfrm>
              <a:off x="11262" y="5304"/>
              <a:ext cx="421" cy="958"/>
            </a:xfrm>
            <a:prstGeom prst="line">
              <a:avLst/>
            </a:prstGeom>
            <a:ln w="25400" cap="rnd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70" name="直接连接符 433">
              <a:extLst>
                <a:ext uri="{FF2B5EF4-FFF2-40B4-BE49-F238E27FC236}">
                  <a16:creationId xmlns:a16="http://schemas.microsoft.com/office/drawing/2014/main" id="{8C4FAE29-3A03-DAEA-A49D-AD6D57132907}"/>
                </a:ext>
              </a:extLst>
            </p:cNvPr>
            <p:cNvCxnSpPr>
              <a:cxnSpLocks noChangeAspect="1"/>
            </p:cNvCxnSpPr>
            <p:nvPr>
              <p:custDataLst>
                <p:tags r:id="rId224"/>
              </p:custDataLst>
            </p:nvPr>
          </p:nvCxnSpPr>
          <p:spPr>
            <a:xfrm flipV="1">
              <a:off x="11259" y="5304"/>
              <a:ext cx="3" cy="1939"/>
            </a:xfrm>
            <a:prstGeom prst="line">
              <a:avLst/>
            </a:prstGeom>
            <a:ln w="25400" cap="rnd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71" name="直接连接符 434">
              <a:extLst>
                <a:ext uri="{FF2B5EF4-FFF2-40B4-BE49-F238E27FC236}">
                  <a16:creationId xmlns:a16="http://schemas.microsoft.com/office/drawing/2014/main" id="{3EC313EC-662C-990A-2EAA-A2F6AB9D2423}"/>
                </a:ext>
              </a:extLst>
            </p:cNvPr>
            <p:cNvCxnSpPr>
              <a:cxnSpLocks noChangeAspect="1"/>
            </p:cNvCxnSpPr>
            <p:nvPr>
              <p:custDataLst>
                <p:tags r:id="rId225"/>
              </p:custDataLst>
            </p:nvPr>
          </p:nvCxnSpPr>
          <p:spPr>
            <a:xfrm>
              <a:off x="8516" y="6262"/>
              <a:ext cx="1403" cy="1583"/>
            </a:xfrm>
            <a:prstGeom prst="line">
              <a:avLst/>
            </a:prstGeom>
            <a:ln w="25400" cap="rnd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72" name="直接连接符 435">
              <a:extLst>
                <a:ext uri="{FF2B5EF4-FFF2-40B4-BE49-F238E27FC236}">
                  <a16:creationId xmlns:a16="http://schemas.microsoft.com/office/drawing/2014/main" id="{9E25A774-0D46-237C-7902-D59DBDD0D270}"/>
                </a:ext>
              </a:extLst>
            </p:cNvPr>
            <p:cNvCxnSpPr>
              <a:cxnSpLocks noChangeAspect="1"/>
            </p:cNvCxnSpPr>
            <p:nvPr>
              <p:custDataLst>
                <p:tags r:id="rId226"/>
              </p:custDataLst>
            </p:nvPr>
          </p:nvCxnSpPr>
          <p:spPr>
            <a:xfrm flipV="1">
              <a:off x="10256" y="6262"/>
              <a:ext cx="1428" cy="1583"/>
            </a:xfrm>
            <a:prstGeom prst="line">
              <a:avLst/>
            </a:prstGeom>
            <a:ln w="25400" cap="rnd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73" name="直接连接符 436">
              <a:extLst>
                <a:ext uri="{FF2B5EF4-FFF2-40B4-BE49-F238E27FC236}">
                  <a16:creationId xmlns:a16="http://schemas.microsoft.com/office/drawing/2014/main" id="{E0AA6D91-0798-37BA-5731-774478E12460}"/>
                </a:ext>
              </a:extLst>
            </p:cNvPr>
            <p:cNvCxnSpPr>
              <a:cxnSpLocks noChangeAspect="1"/>
              <a:endCxn id="58" idx="2"/>
            </p:cNvCxnSpPr>
            <p:nvPr>
              <p:custDataLst>
                <p:tags r:id="rId227"/>
              </p:custDataLst>
            </p:nvPr>
          </p:nvCxnSpPr>
          <p:spPr>
            <a:xfrm flipV="1">
              <a:off x="8516" y="4862"/>
              <a:ext cx="1582" cy="1400"/>
            </a:xfrm>
            <a:prstGeom prst="line">
              <a:avLst/>
            </a:prstGeom>
            <a:ln w="25400" cap="rnd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74" name="直接连接符 437">
              <a:extLst>
                <a:ext uri="{FF2B5EF4-FFF2-40B4-BE49-F238E27FC236}">
                  <a16:creationId xmlns:a16="http://schemas.microsoft.com/office/drawing/2014/main" id="{FA11F2CC-ACD8-6EC6-FAB4-7CD4094399D4}"/>
                </a:ext>
              </a:extLst>
            </p:cNvPr>
            <p:cNvCxnSpPr>
              <a:cxnSpLocks noChangeAspect="1"/>
              <a:endCxn id="58" idx="2"/>
            </p:cNvCxnSpPr>
            <p:nvPr>
              <p:custDataLst>
                <p:tags r:id="rId228"/>
              </p:custDataLst>
            </p:nvPr>
          </p:nvCxnSpPr>
          <p:spPr>
            <a:xfrm flipH="1" flipV="1">
              <a:off x="10098" y="4862"/>
              <a:ext cx="1584" cy="1400"/>
            </a:xfrm>
            <a:prstGeom prst="line">
              <a:avLst/>
            </a:prstGeom>
            <a:ln w="25400" cap="rnd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grpSp>
          <p:nvGrpSpPr>
            <p:cNvPr id="75" name="组合 74">
              <a:extLst>
                <a:ext uri="{FF2B5EF4-FFF2-40B4-BE49-F238E27FC236}">
                  <a16:creationId xmlns:a16="http://schemas.microsoft.com/office/drawing/2014/main" id="{DACBAEB3-FF30-460C-6737-6FF842EFF8D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540" y="7114"/>
              <a:ext cx="511" cy="200"/>
              <a:chOff x="7459" y="5172"/>
              <a:chExt cx="3671" cy="994"/>
            </a:xfrm>
          </p:grpSpPr>
          <p:sp>
            <p:nvSpPr>
              <p:cNvPr id="77" name="圆角矩形 76">
                <a:extLst>
                  <a:ext uri="{FF2B5EF4-FFF2-40B4-BE49-F238E27FC236}">
                    <a16:creationId xmlns:a16="http://schemas.microsoft.com/office/drawing/2014/main" id="{65AD50B8-107F-D187-B765-4475EF0B52BD}"/>
                  </a:ext>
                </a:extLst>
              </p:cNvPr>
              <p:cNvSpPr/>
              <p:nvPr>
                <p:custDataLst>
                  <p:tags r:id="rId230"/>
                </p:custDataLst>
              </p:nvPr>
            </p:nvSpPr>
            <p:spPr>
              <a:xfrm>
                <a:off x="7758" y="5172"/>
                <a:ext cx="3372" cy="994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2F5597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78" name="直接连接符 440">
                <a:extLst>
                  <a:ext uri="{FF2B5EF4-FFF2-40B4-BE49-F238E27FC236}">
                    <a16:creationId xmlns:a16="http://schemas.microsoft.com/office/drawing/2014/main" id="{0D8F039C-A1C1-1620-7FF3-AD3C3241161F}"/>
                  </a:ext>
                </a:extLst>
              </p:cNvPr>
              <p:cNvCxnSpPr/>
              <p:nvPr>
                <p:custDataLst>
                  <p:tags r:id="rId231"/>
                </p:custDataLst>
              </p:nvPr>
            </p:nvCxnSpPr>
            <p:spPr>
              <a:xfrm>
                <a:off x="10321" y="5916"/>
                <a:ext cx="597" cy="0"/>
              </a:xfrm>
              <a:prstGeom prst="line">
                <a:avLst/>
              </a:prstGeom>
              <a:ln w="19050" cap="rnd">
                <a:solidFill>
                  <a:srgbClr val="2F5597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79" name="直接连接符 441">
                <a:extLst>
                  <a:ext uri="{FF2B5EF4-FFF2-40B4-BE49-F238E27FC236}">
                    <a16:creationId xmlns:a16="http://schemas.microsoft.com/office/drawing/2014/main" id="{F75AA745-373E-79E5-6878-A7F1B0293D4D}"/>
                  </a:ext>
                </a:extLst>
              </p:cNvPr>
              <p:cNvCxnSpPr/>
              <p:nvPr>
                <p:custDataLst>
                  <p:tags r:id="rId232"/>
                </p:custDataLst>
              </p:nvPr>
            </p:nvCxnSpPr>
            <p:spPr>
              <a:xfrm>
                <a:off x="10321" y="5669"/>
                <a:ext cx="597" cy="0"/>
              </a:xfrm>
              <a:prstGeom prst="line">
                <a:avLst/>
              </a:prstGeom>
              <a:ln w="19050" cap="rnd">
                <a:solidFill>
                  <a:srgbClr val="2F5597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80" name="直接连接符 442">
                <a:extLst>
                  <a:ext uri="{FF2B5EF4-FFF2-40B4-BE49-F238E27FC236}">
                    <a16:creationId xmlns:a16="http://schemas.microsoft.com/office/drawing/2014/main" id="{03B9DE5A-338D-FE43-1D91-2C65610A2B6E}"/>
                  </a:ext>
                </a:extLst>
              </p:cNvPr>
              <p:cNvCxnSpPr/>
              <p:nvPr>
                <p:custDataLst>
                  <p:tags r:id="rId233"/>
                </p:custDataLst>
              </p:nvPr>
            </p:nvCxnSpPr>
            <p:spPr>
              <a:xfrm>
                <a:off x="10321" y="5422"/>
                <a:ext cx="597" cy="0"/>
              </a:xfrm>
              <a:prstGeom prst="line">
                <a:avLst/>
              </a:prstGeom>
              <a:ln w="19050" cap="rnd">
                <a:solidFill>
                  <a:srgbClr val="2F5597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sp>
            <p:nvSpPr>
              <p:cNvPr id="81" name="圆角矩形 80">
                <a:extLst>
                  <a:ext uri="{FF2B5EF4-FFF2-40B4-BE49-F238E27FC236}">
                    <a16:creationId xmlns:a16="http://schemas.microsoft.com/office/drawing/2014/main" id="{ABA7D3F3-40AE-5031-0A21-FABA28548343}"/>
                  </a:ext>
                </a:extLst>
              </p:cNvPr>
              <p:cNvSpPr/>
              <p:nvPr>
                <p:custDataLst>
                  <p:tags r:id="rId234"/>
                </p:custDataLst>
              </p:nvPr>
            </p:nvSpPr>
            <p:spPr>
              <a:xfrm>
                <a:off x="8161" y="5423"/>
                <a:ext cx="1949" cy="493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2F5597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梯形 81">
                <a:extLst>
                  <a:ext uri="{FF2B5EF4-FFF2-40B4-BE49-F238E27FC236}">
                    <a16:creationId xmlns:a16="http://schemas.microsoft.com/office/drawing/2014/main" id="{24F80694-0BFE-2E3E-77F0-26C1F42E6521}"/>
                  </a:ext>
                </a:extLst>
              </p:cNvPr>
              <p:cNvSpPr/>
              <p:nvPr>
                <p:custDataLst>
                  <p:tags r:id="rId235"/>
                </p:custDataLst>
              </p:nvPr>
            </p:nvSpPr>
            <p:spPr>
              <a:xfrm rot="5400000">
                <a:off x="7112" y="5519"/>
                <a:ext cx="994" cy="300"/>
              </a:xfrm>
              <a:prstGeom prst="trapezoid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76" name="左右箭头 75">
              <a:extLst>
                <a:ext uri="{FF2B5EF4-FFF2-40B4-BE49-F238E27FC236}">
                  <a16:creationId xmlns:a16="http://schemas.microsoft.com/office/drawing/2014/main" id="{FFCA6734-A205-7383-43EC-63E8FC6E35A4}"/>
                </a:ext>
              </a:extLst>
            </p:cNvPr>
            <p:cNvSpPr/>
            <p:nvPr>
              <p:custDataLst>
                <p:tags r:id="rId229"/>
              </p:custDataLst>
            </p:nvPr>
          </p:nvSpPr>
          <p:spPr>
            <a:xfrm>
              <a:off x="6672" y="7927"/>
              <a:ext cx="269" cy="80"/>
            </a:xfrm>
            <a:prstGeom prst="leftRightArrow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91" name="组合 190">
            <a:extLst>
              <a:ext uri="{FF2B5EF4-FFF2-40B4-BE49-F238E27FC236}">
                <a16:creationId xmlns:a16="http://schemas.microsoft.com/office/drawing/2014/main" id="{0A3B60F5-CCE5-BA44-CF48-A09CBA46A289}"/>
              </a:ext>
            </a:extLst>
          </p:cNvPr>
          <p:cNvGrpSpPr>
            <a:grpSpLocks noChangeAspect="1"/>
          </p:cNvGrpSpPr>
          <p:nvPr/>
        </p:nvGrpSpPr>
        <p:grpSpPr>
          <a:xfrm>
            <a:off x="8131810" y="3234342"/>
            <a:ext cx="3037205" cy="1336040"/>
            <a:chOff x="2326" y="1973"/>
            <a:chExt cx="8489" cy="4030"/>
          </a:xfrm>
        </p:grpSpPr>
        <p:cxnSp>
          <p:nvCxnSpPr>
            <p:cNvPr id="192" name="直接连接符 448">
              <a:extLst>
                <a:ext uri="{FF2B5EF4-FFF2-40B4-BE49-F238E27FC236}">
                  <a16:creationId xmlns:a16="http://schemas.microsoft.com/office/drawing/2014/main" id="{352F4D70-8608-12A7-1D8D-9CF1F8AFF401}"/>
                </a:ext>
              </a:extLst>
            </p:cNvPr>
            <p:cNvCxnSpPr/>
            <p:nvPr>
              <p:custDataLst>
                <p:tags r:id="rId52"/>
              </p:custDataLst>
            </p:nvPr>
          </p:nvCxnSpPr>
          <p:spPr>
            <a:xfrm>
              <a:off x="8813" y="4186"/>
              <a:ext cx="1506" cy="0"/>
            </a:xfrm>
            <a:prstGeom prst="line">
              <a:avLst/>
            </a:prstGeom>
            <a:ln w="22225">
              <a:solidFill>
                <a:schemeClr val="accent1">
                  <a:alpha val="25000"/>
                </a:schemeClr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93" name="直接连接符 449">
              <a:extLst>
                <a:ext uri="{FF2B5EF4-FFF2-40B4-BE49-F238E27FC236}">
                  <a16:creationId xmlns:a16="http://schemas.microsoft.com/office/drawing/2014/main" id="{18E59524-F99D-BB63-3240-09169EE04E74}"/>
                </a:ext>
              </a:extLst>
            </p:cNvPr>
            <p:cNvCxnSpPr/>
            <p:nvPr>
              <p:custDataLst>
                <p:tags r:id="rId53"/>
              </p:custDataLst>
            </p:nvPr>
          </p:nvCxnSpPr>
          <p:spPr>
            <a:xfrm flipV="1">
              <a:off x="4828" y="4170"/>
              <a:ext cx="1578" cy="16"/>
            </a:xfrm>
            <a:prstGeom prst="line">
              <a:avLst/>
            </a:prstGeom>
            <a:ln w="22225">
              <a:solidFill>
                <a:schemeClr val="accent1">
                  <a:alpha val="25000"/>
                </a:schemeClr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94" name="直线连接符 434">
              <a:extLst>
                <a:ext uri="{FF2B5EF4-FFF2-40B4-BE49-F238E27FC236}">
                  <a16:creationId xmlns:a16="http://schemas.microsoft.com/office/drawing/2014/main" id="{76EC52ED-2579-00D2-B980-7C194AD1FC5D}"/>
                </a:ext>
              </a:extLst>
            </p:cNvPr>
            <p:cNvCxnSpPr>
              <a:endCxn id="202" idx="2"/>
            </p:cNvCxnSpPr>
            <p:nvPr>
              <p:custDataLst>
                <p:tags r:id="rId54"/>
              </p:custDataLst>
            </p:nvPr>
          </p:nvCxnSpPr>
          <p:spPr>
            <a:xfrm flipV="1">
              <a:off x="3221" y="3422"/>
              <a:ext cx="305" cy="1338"/>
            </a:xfrm>
            <a:prstGeom prst="line">
              <a:avLst/>
            </a:prstGeom>
            <a:solidFill>
              <a:schemeClr val="bg1"/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直线连接符 435">
              <a:extLst>
                <a:ext uri="{FF2B5EF4-FFF2-40B4-BE49-F238E27FC236}">
                  <a16:creationId xmlns:a16="http://schemas.microsoft.com/office/drawing/2014/main" id="{93C18F5A-1C15-BF35-CA71-87ED4F47E38F}"/>
                </a:ext>
              </a:extLst>
            </p:cNvPr>
            <p:cNvCxnSpPr>
              <a:endCxn id="202" idx="2"/>
            </p:cNvCxnSpPr>
            <p:nvPr>
              <p:custDataLst>
                <p:tags r:id="rId55"/>
              </p:custDataLst>
            </p:nvPr>
          </p:nvCxnSpPr>
          <p:spPr>
            <a:xfrm flipV="1">
              <a:off x="2566" y="3422"/>
              <a:ext cx="960" cy="1815"/>
            </a:xfrm>
            <a:prstGeom prst="line">
              <a:avLst/>
            </a:prstGeom>
            <a:solidFill>
              <a:schemeClr val="bg1"/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直线连接符 436">
              <a:extLst>
                <a:ext uri="{FF2B5EF4-FFF2-40B4-BE49-F238E27FC236}">
                  <a16:creationId xmlns:a16="http://schemas.microsoft.com/office/drawing/2014/main" id="{A27F433B-B655-3A7C-7176-362082DD0518}"/>
                </a:ext>
              </a:extLst>
            </p:cNvPr>
            <p:cNvCxnSpPr>
              <a:endCxn id="202" idx="2"/>
            </p:cNvCxnSpPr>
            <p:nvPr>
              <p:custDataLst>
                <p:tags r:id="rId56"/>
              </p:custDataLst>
            </p:nvPr>
          </p:nvCxnSpPr>
          <p:spPr>
            <a:xfrm flipH="1" flipV="1">
              <a:off x="3526" y="3422"/>
              <a:ext cx="366" cy="861"/>
            </a:xfrm>
            <a:prstGeom prst="line">
              <a:avLst/>
            </a:prstGeom>
            <a:solidFill>
              <a:schemeClr val="bg1"/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直线连接符 437">
              <a:extLst>
                <a:ext uri="{FF2B5EF4-FFF2-40B4-BE49-F238E27FC236}">
                  <a16:creationId xmlns:a16="http://schemas.microsoft.com/office/drawing/2014/main" id="{A2A13799-A5CF-14BC-CC77-812C7C4BE243}"/>
                </a:ext>
              </a:extLst>
            </p:cNvPr>
            <p:cNvCxnSpPr>
              <a:endCxn id="202" idx="2"/>
            </p:cNvCxnSpPr>
            <p:nvPr>
              <p:custDataLst>
                <p:tags r:id="rId57"/>
              </p:custDataLst>
            </p:nvPr>
          </p:nvCxnSpPr>
          <p:spPr>
            <a:xfrm flipH="1" flipV="1">
              <a:off x="3526" y="3422"/>
              <a:ext cx="1042" cy="385"/>
            </a:xfrm>
            <a:prstGeom prst="line">
              <a:avLst/>
            </a:prstGeom>
            <a:solidFill>
              <a:schemeClr val="bg1"/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8" name="组合 197">
              <a:extLst>
                <a:ext uri="{FF2B5EF4-FFF2-40B4-BE49-F238E27FC236}">
                  <a16:creationId xmlns:a16="http://schemas.microsoft.com/office/drawing/2014/main" id="{25AFD180-FA90-B21C-CDF2-F11DD1D1594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326" y="5237"/>
              <a:ext cx="479" cy="758"/>
              <a:chOff x="3962" y="4611"/>
              <a:chExt cx="1522" cy="2404"/>
            </a:xfrm>
            <a:solidFill>
              <a:schemeClr val="bg1"/>
            </a:solidFill>
          </p:grpSpPr>
          <p:sp>
            <p:nvSpPr>
              <p:cNvPr id="344" name="同侧圆角矩形 343">
                <a:extLst>
                  <a:ext uri="{FF2B5EF4-FFF2-40B4-BE49-F238E27FC236}">
                    <a16:creationId xmlns:a16="http://schemas.microsoft.com/office/drawing/2014/main" id="{03CFDBBA-FDD2-DF76-98D9-008D9434D17D}"/>
                  </a:ext>
                </a:extLst>
              </p:cNvPr>
              <p:cNvSpPr/>
              <p:nvPr>
                <p:custDataLst>
                  <p:tags r:id="rId188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5" name="矩形 344">
                <a:extLst>
                  <a:ext uri="{FF2B5EF4-FFF2-40B4-BE49-F238E27FC236}">
                    <a16:creationId xmlns:a16="http://schemas.microsoft.com/office/drawing/2014/main" id="{599E1E19-5E3B-D8EC-DCC7-655240FF64CA}"/>
                  </a:ext>
                </a:extLst>
              </p:cNvPr>
              <p:cNvSpPr/>
              <p:nvPr>
                <p:custDataLst>
                  <p:tags r:id="rId189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6" name="矩形 345">
                <a:extLst>
                  <a:ext uri="{FF2B5EF4-FFF2-40B4-BE49-F238E27FC236}">
                    <a16:creationId xmlns:a16="http://schemas.microsoft.com/office/drawing/2014/main" id="{47818A80-BC4D-29B0-95DB-98C86679E74F}"/>
                  </a:ext>
                </a:extLst>
              </p:cNvPr>
              <p:cNvSpPr/>
              <p:nvPr>
                <p:custDataLst>
                  <p:tags r:id="rId190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7" name="矩形 346">
                <a:extLst>
                  <a:ext uri="{FF2B5EF4-FFF2-40B4-BE49-F238E27FC236}">
                    <a16:creationId xmlns:a16="http://schemas.microsoft.com/office/drawing/2014/main" id="{3802D96C-9527-47D8-2D61-ECF2D521B1C1}"/>
                  </a:ext>
                </a:extLst>
              </p:cNvPr>
              <p:cNvSpPr/>
              <p:nvPr>
                <p:custDataLst>
                  <p:tags r:id="rId191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8" name="矩形 347">
                <a:extLst>
                  <a:ext uri="{FF2B5EF4-FFF2-40B4-BE49-F238E27FC236}">
                    <a16:creationId xmlns:a16="http://schemas.microsoft.com/office/drawing/2014/main" id="{BABA0DA8-EC81-EBE1-F27D-4C05DDBEACA4}"/>
                  </a:ext>
                </a:extLst>
              </p:cNvPr>
              <p:cNvSpPr/>
              <p:nvPr>
                <p:custDataLst>
                  <p:tags r:id="rId192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9" name="椭圆 348">
                <a:extLst>
                  <a:ext uri="{FF2B5EF4-FFF2-40B4-BE49-F238E27FC236}">
                    <a16:creationId xmlns:a16="http://schemas.microsoft.com/office/drawing/2014/main" id="{1B932B7C-3E90-296A-A3BD-BBF751ECCF07}"/>
                  </a:ext>
                </a:extLst>
              </p:cNvPr>
              <p:cNvSpPr/>
              <p:nvPr>
                <p:custDataLst>
                  <p:tags r:id="rId193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22225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9" name="组合 198">
              <a:extLst>
                <a:ext uri="{FF2B5EF4-FFF2-40B4-BE49-F238E27FC236}">
                  <a16:creationId xmlns:a16="http://schemas.microsoft.com/office/drawing/2014/main" id="{F08F0DA5-61FD-D80F-FB3C-2E7173296CA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981" y="4760"/>
              <a:ext cx="479" cy="758"/>
              <a:chOff x="3962" y="4611"/>
              <a:chExt cx="1522" cy="2404"/>
            </a:xfrm>
            <a:solidFill>
              <a:schemeClr val="bg1"/>
            </a:solidFill>
          </p:grpSpPr>
          <p:sp>
            <p:nvSpPr>
              <p:cNvPr id="338" name="同侧圆角矩形 337">
                <a:extLst>
                  <a:ext uri="{FF2B5EF4-FFF2-40B4-BE49-F238E27FC236}">
                    <a16:creationId xmlns:a16="http://schemas.microsoft.com/office/drawing/2014/main" id="{D41E9444-2EE3-8AAC-151D-F4A44AD9AB1C}"/>
                  </a:ext>
                </a:extLst>
              </p:cNvPr>
              <p:cNvSpPr/>
              <p:nvPr>
                <p:custDataLst>
                  <p:tags r:id="rId182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9" name="矩形 338">
                <a:extLst>
                  <a:ext uri="{FF2B5EF4-FFF2-40B4-BE49-F238E27FC236}">
                    <a16:creationId xmlns:a16="http://schemas.microsoft.com/office/drawing/2014/main" id="{EF4778B9-10B4-3AE6-9C2A-E950B5CFCA04}"/>
                  </a:ext>
                </a:extLst>
              </p:cNvPr>
              <p:cNvSpPr/>
              <p:nvPr>
                <p:custDataLst>
                  <p:tags r:id="rId183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0" name="矩形 339">
                <a:extLst>
                  <a:ext uri="{FF2B5EF4-FFF2-40B4-BE49-F238E27FC236}">
                    <a16:creationId xmlns:a16="http://schemas.microsoft.com/office/drawing/2014/main" id="{2AAC8791-FC3D-DD20-7989-D4881CAA0D35}"/>
                  </a:ext>
                </a:extLst>
              </p:cNvPr>
              <p:cNvSpPr/>
              <p:nvPr>
                <p:custDataLst>
                  <p:tags r:id="rId184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1" name="矩形 340">
                <a:extLst>
                  <a:ext uri="{FF2B5EF4-FFF2-40B4-BE49-F238E27FC236}">
                    <a16:creationId xmlns:a16="http://schemas.microsoft.com/office/drawing/2014/main" id="{889B0943-85C8-8237-1233-0640ACD1F937}"/>
                  </a:ext>
                </a:extLst>
              </p:cNvPr>
              <p:cNvSpPr/>
              <p:nvPr>
                <p:custDataLst>
                  <p:tags r:id="rId185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2" name="矩形 341">
                <a:extLst>
                  <a:ext uri="{FF2B5EF4-FFF2-40B4-BE49-F238E27FC236}">
                    <a16:creationId xmlns:a16="http://schemas.microsoft.com/office/drawing/2014/main" id="{3003778C-F7F5-5CCD-416C-11405C934443}"/>
                  </a:ext>
                </a:extLst>
              </p:cNvPr>
              <p:cNvSpPr/>
              <p:nvPr>
                <p:custDataLst>
                  <p:tags r:id="rId186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3" name="椭圆 342">
                <a:extLst>
                  <a:ext uri="{FF2B5EF4-FFF2-40B4-BE49-F238E27FC236}">
                    <a16:creationId xmlns:a16="http://schemas.microsoft.com/office/drawing/2014/main" id="{A05C926C-5C5D-42DB-6EE0-557320B22A90}"/>
                  </a:ext>
                </a:extLst>
              </p:cNvPr>
              <p:cNvSpPr/>
              <p:nvPr>
                <p:custDataLst>
                  <p:tags r:id="rId187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22225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0" name="组合 199">
              <a:extLst>
                <a:ext uri="{FF2B5EF4-FFF2-40B4-BE49-F238E27FC236}">
                  <a16:creationId xmlns:a16="http://schemas.microsoft.com/office/drawing/2014/main" id="{4B4CC3AA-A9B3-4552-8AD0-A823D8E3136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652" y="4283"/>
              <a:ext cx="479" cy="758"/>
              <a:chOff x="3962" y="4611"/>
              <a:chExt cx="1522" cy="2404"/>
            </a:xfrm>
            <a:solidFill>
              <a:schemeClr val="bg1"/>
            </a:solidFill>
          </p:grpSpPr>
          <p:sp>
            <p:nvSpPr>
              <p:cNvPr id="332" name="同侧圆角矩形 331">
                <a:extLst>
                  <a:ext uri="{FF2B5EF4-FFF2-40B4-BE49-F238E27FC236}">
                    <a16:creationId xmlns:a16="http://schemas.microsoft.com/office/drawing/2014/main" id="{FC10BD6B-2260-613A-6F15-9A768C131EEF}"/>
                  </a:ext>
                </a:extLst>
              </p:cNvPr>
              <p:cNvSpPr/>
              <p:nvPr>
                <p:custDataLst>
                  <p:tags r:id="rId176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3" name="矩形 332">
                <a:extLst>
                  <a:ext uri="{FF2B5EF4-FFF2-40B4-BE49-F238E27FC236}">
                    <a16:creationId xmlns:a16="http://schemas.microsoft.com/office/drawing/2014/main" id="{DB14504E-9696-695B-2744-030FA2B7754B}"/>
                  </a:ext>
                </a:extLst>
              </p:cNvPr>
              <p:cNvSpPr/>
              <p:nvPr>
                <p:custDataLst>
                  <p:tags r:id="rId177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4" name="矩形 333">
                <a:extLst>
                  <a:ext uri="{FF2B5EF4-FFF2-40B4-BE49-F238E27FC236}">
                    <a16:creationId xmlns:a16="http://schemas.microsoft.com/office/drawing/2014/main" id="{89159CB2-5FC5-D5F9-2F80-C4CF597E36FA}"/>
                  </a:ext>
                </a:extLst>
              </p:cNvPr>
              <p:cNvSpPr/>
              <p:nvPr>
                <p:custDataLst>
                  <p:tags r:id="rId178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5" name="矩形 334">
                <a:extLst>
                  <a:ext uri="{FF2B5EF4-FFF2-40B4-BE49-F238E27FC236}">
                    <a16:creationId xmlns:a16="http://schemas.microsoft.com/office/drawing/2014/main" id="{F2ACAC90-B9DF-43CF-EFA4-2D85881C90AB}"/>
                  </a:ext>
                </a:extLst>
              </p:cNvPr>
              <p:cNvSpPr/>
              <p:nvPr>
                <p:custDataLst>
                  <p:tags r:id="rId179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6" name="矩形 335">
                <a:extLst>
                  <a:ext uri="{FF2B5EF4-FFF2-40B4-BE49-F238E27FC236}">
                    <a16:creationId xmlns:a16="http://schemas.microsoft.com/office/drawing/2014/main" id="{A9879CA0-F1C2-C17F-273F-BC72D3DDF945}"/>
                  </a:ext>
                </a:extLst>
              </p:cNvPr>
              <p:cNvSpPr/>
              <p:nvPr>
                <p:custDataLst>
                  <p:tags r:id="rId180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7" name="椭圆 336">
                <a:extLst>
                  <a:ext uri="{FF2B5EF4-FFF2-40B4-BE49-F238E27FC236}">
                    <a16:creationId xmlns:a16="http://schemas.microsoft.com/office/drawing/2014/main" id="{D359D440-D9AF-CE2F-EF6F-043E5EFFF29C}"/>
                  </a:ext>
                </a:extLst>
              </p:cNvPr>
              <p:cNvSpPr/>
              <p:nvPr>
                <p:custDataLst>
                  <p:tags r:id="rId181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22225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1" name="组合 200">
              <a:extLst>
                <a:ext uri="{FF2B5EF4-FFF2-40B4-BE49-F238E27FC236}">
                  <a16:creationId xmlns:a16="http://schemas.microsoft.com/office/drawing/2014/main" id="{E54861B9-6286-6E17-6019-A77190D393F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328" y="3807"/>
              <a:ext cx="479" cy="758"/>
              <a:chOff x="3962" y="4611"/>
              <a:chExt cx="1522" cy="2404"/>
            </a:xfrm>
            <a:solidFill>
              <a:schemeClr val="bg1"/>
            </a:solidFill>
          </p:grpSpPr>
          <p:sp>
            <p:nvSpPr>
              <p:cNvPr id="326" name="同侧圆角矩形 325">
                <a:extLst>
                  <a:ext uri="{FF2B5EF4-FFF2-40B4-BE49-F238E27FC236}">
                    <a16:creationId xmlns:a16="http://schemas.microsoft.com/office/drawing/2014/main" id="{E1D82AD8-CE1E-9590-535A-A6A322DBF99E}"/>
                  </a:ext>
                </a:extLst>
              </p:cNvPr>
              <p:cNvSpPr/>
              <p:nvPr>
                <p:custDataLst>
                  <p:tags r:id="rId170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7" name="矩形 326">
                <a:extLst>
                  <a:ext uri="{FF2B5EF4-FFF2-40B4-BE49-F238E27FC236}">
                    <a16:creationId xmlns:a16="http://schemas.microsoft.com/office/drawing/2014/main" id="{81E821C1-5EF2-994D-93CD-1C805F7ECDB2}"/>
                  </a:ext>
                </a:extLst>
              </p:cNvPr>
              <p:cNvSpPr/>
              <p:nvPr>
                <p:custDataLst>
                  <p:tags r:id="rId171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8" name="矩形 327">
                <a:extLst>
                  <a:ext uri="{FF2B5EF4-FFF2-40B4-BE49-F238E27FC236}">
                    <a16:creationId xmlns:a16="http://schemas.microsoft.com/office/drawing/2014/main" id="{0518035B-5954-5DB1-1610-70CCB5A7A85B}"/>
                  </a:ext>
                </a:extLst>
              </p:cNvPr>
              <p:cNvSpPr/>
              <p:nvPr>
                <p:custDataLst>
                  <p:tags r:id="rId172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9" name="矩形 328">
                <a:extLst>
                  <a:ext uri="{FF2B5EF4-FFF2-40B4-BE49-F238E27FC236}">
                    <a16:creationId xmlns:a16="http://schemas.microsoft.com/office/drawing/2014/main" id="{ECBBDC70-019D-615F-352C-15838E683F72}"/>
                  </a:ext>
                </a:extLst>
              </p:cNvPr>
              <p:cNvSpPr/>
              <p:nvPr>
                <p:custDataLst>
                  <p:tags r:id="rId173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0" name="矩形 329">
                <a:extLst>
                  <a:ext uri="{FF2B5EF4-FFF2-40B4-BE49-F238E27FC236}">
                    <a16:creationId xmlns:a16="http://schemas.microsoft.com/office/drawing/2014/main" id="{02C216AF-CEF6-1D4C-99EC-B107F5677EED}"/>
                  </a:ext>
                </a:extLst>
              </p:cNvPr>
              <p:cNvSpPr/>
              <p:nvPr>
                <p:custDataLst>
                  <p:tags r:id="rId174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1" name="椭圆 330">
                <a:extLst>
                  <a:ext uri="{FF2B5EF4-FFF2-40B4-BE49-F238E27FC236}">
                    <a16:creationId xmlns:a16="http://schemas.microsoft.com/office/drawing/2014/main" id="{5278B361-627A-3B58-72F6-EAA33022196A}"/>
                  </a:ext>
                </a:extLst>
              </p:cNvPr>
              <p:cNvSpPr/>
              <p:nvPr>
                <p:custDataLst>
                  <p:tags r:id="rId175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22225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02" name="圆角矩形 201">
              <a:extLst>
                <a:ext uri="{FF2B5EF4-FFF2-40B4-BE49-F238E27FC236}">
                  <a16:creationId xmlns:a16="http://schemas.microsoft.com/office/drawing/2014/main" id="{F73B3FA2-692E-EA34-E7DD-A21B18880B84}"/>
                </a:ext>
              </a:extLst>
            </p:cNvPr>
            <p:cNvSpPr/>
            <p:nvPr>
              <p:custDataLst>
                <p:tags r:id="rId58"/>
              </p:custDataLst>
            </p:nvPr>
          </p:nvSpPr>
          <p:spPr>
            <a:xfrm>
              <a:off x="2921" y="2908"/>
              <a:ext cx="1210" cy="514"/>
            </a:xfrm>
            <a:prstGeom prst="roundRect">
              <a:avLst/>
            </a:prstGeom>
            <a:solidFill>
              <a:schemeClr val="bg1"/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zh-CN" sz="12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ToR</a:t>
              </a:r>
              <a:endParaRPr lang="en-US" altLang="zh-CN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03" name="直线连接符 434">
              <a:extLst>
                <a:ext uri="{FF2B5EF4-FFF2-40B4-BE49-F238E27FC236}">
                  <a16:creationId xmlns:a16="http://schemas.microsoft.com/office/drawing/2014/main" id="{7044CCD0-80D0-FFF9-F9ED-7DACF53F478D}"/>
                </a:ext>
              </a:extLst>
            </p:cNvPr>
            <p:cNvCxnSpPr>
              <a:endCxn id="211" idx="2"/>
            </p:cNvCxnSpPr>
            <p:nvPr>
              <p:custDataLst>
                <p:tags r:id="rId59"/>
              </p:custDataLst>
            </p:nvPr>
          </p:nvCxnSpPr>
          <p:spPr>
            <a:xfrm flipV="1">
              <a:off x="5225" y="3422"/>
              <a:ext cx="305" cy="1338"/>
            </a:xfrm>
            <a:prstGeom prst="line">
              <a:avLst/>
            </a:prstGeom>
            <a:solidFill>
              <a:schemeClr val="bg1"/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直线连接符 435">
              <a:extLst>
                <a:ext uri="{FF2B5EF4-FFF2-40B4-BE49-F238E27FC236}">
                  <a16:creationId xmlns:a16="http://schemas.microsoft.com/office/drawing/2014/main" id="{D781E293-4E0A-4163-620D-BEE73B80A2DB}"/>
                </a:ext>
              </a:extLst>
            </p:cNvPr>
            <p:cNvCxnSpPr>
              <a:endCxn id="211" idx="2"/>
            </p:cNvCxnSpPr>
            <p:nvPr>
              <p:custDataLst>
                <p:tags r:id="rId60"/>
              </p:custDataLst>
            </p:nvPr>
          </p:nvCxnSpPr>
          <p:spPr>
            <a:xfrm flipV="1">
              <a:off x="4570" y="3422"/>
              <a:ext cx="960" cy="1815"/>
            </a:xfrm>
            <a:prstGeom prst="line">
              <a:avLst/>
            </a:prstGeom>
            <a:solidFill>
              <a:schemeClr val="bg1"/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直线连接符 436">
              <a:extLst>
                <a:ext uri="{FF2B5EF4-FFF2-40B4-BE49-F238E27FC236}">
                  <a16:creationId xmlns:a16="http://schemas.microsoft.com/office/drawing/2014/main" id="{311E330C-5115-0A30-83D3-911FBF3ACAE5}"/>
                </a:ext>
              </a:extLst>
            </p:cNvPr>
            <p:cNvCxnSpPr>
              <a:endCxn id="211" idx="2"/>
            </p:cNvCxnSpPr>
            <p:nvPr>
              <p:custDataLst>
                <p:tags r:id="rId61"/>
              </p:custDataLst>
            </p:nvPr>
          </p:nvCxnSpPr>
          <p:spPr>
            <a:xfrm flipH="1" flipV="1">
              <a:off x="5530" y="3422"/>
              <a:ext cx="366" cy="861"/>
            </a:xfrm>
            <a:prstGeom prst="line">
              <a:avLst/>
            </a:prstGeom>
            <a:solidFill>
              <a:schemeClr val="bg1"/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直线连接符 437">
              <a:extLst>
                <a:ext uri="{FF2B5EF4-FFF2-40B4-BE49-F238E27FC236}">
                  <a16:creationId xmlns:a16="http://schemas.microsoft.com/office/drawing/2014/main" id="{B3902C30-0714-065D-F315-522101890BFC}"/>
                </a:ext>
              </a:extLst>
            </p:cNvPr>
            <p:cNvCxnSpPr>
              <a:endCxn id="211" idx="2"/>
            </p:cNvCxnSpPr>
            <p:nvPr>
              <p:custDataLst>
                <p:tags r:id="rId62"/>
              </p:custDataLst>
            </p:nvPr>
          </p:nvCxnSpPr>
          <p:spPr>
            <a:xfrm flipH="1" flipV="1">
              <a:off x="5530" y="3422"/>
              <a:ext cx="1042" cy="385"/>
            </a:xfrm>
            <a:prstGeom prst="line">
              <a:avLst/>
            </a:prstGeom>
            <a:solidFill>
              <a:schemeClr val="bg1"/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7" name="组合 206">
              <a:extLst>
                <a:ext uri="{FF2B5EF4-FFF2-40B4-BE49-F238E27FC236}">
                  <a16:creationId xmlns:a16="http://schemas.microsoft.com/office/drawing/2014/main" id="{C8CB8434-BDC6-F45F-1212-1715AC96F10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330" y="5237"/>
              <a:ext cx="479" cy="758"/>
              <a:chOff x="3962" y="4611"/>
              <a:chExt cx="1522" cy="2404"/>
            </a:xfrm>
            <a:solidFill>
              <a:schemeClr val="bg1"/>
            </a:solidFill>
          </p:grpSpPr>
          <p:sp>
            <p:nvSpPr>
              <p:cNvPr id="320" name="同侧圆角矩形 319">
                <a:extLst>
                  <a:ext uri="{FF2B5EF4-FFF2-40B4-BE49-F238E27FC236}">
                    <a16:creationId xmlns:a16="http://schemas.microsoft.com/office/drawing/2014/main" id="{84D18D59-0D21-F0EA-B792-0CB955C21DB5}"/>
                  </a:ext>
                </a:extLst>
              </p:cNvPr>
              <p:cNvSpPr/>
              <p:nvPr>
                <p:custDataLst>
                  <p:tags r:id="rId164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1" name="矩形 320">
                <a:extLst>
                  <a:ext uri="{FF2B5EF4-FFF2-40B4-BE49-F238E27FC236}">
                    <a16:creationId xmlns:a16="http://schemas.microsoft.com/office/drawing/2014/main" id="{7F73A778-8E5E-95C4-E8B7-A4E55D1FB893}"/>
                  </a:ext>
                </a:extLst>
              </p:cNvPr>
              <p:cNvSpPr/>
              <p:nvPr>
                <p:custDataLst>
                  <p:tags r:id="rId165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2" name="矩形 321">
                <a:extLst>
                  <a:ext uri="{FF2B5EF4-FFF2-40B4-BE49-F238E27FC236}">
                    <a16:creationId xmlns:a16="http://schemas.microsoft.com/office/drawing/2014/main" id="{EDDC741E-8E9C-7F9A-730C-55C4BE5EA067}"/>
                  </a:ext>
                </a:extLst>
              </p:cNvPr>
              <p:cNvSpPr/>
              <p:nvPr>
                <p:custDataLst>
                  <p:tags r:id="rId166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3" name="矩形 322">
                <a:extLst>
                  <a:ext uri="{FF2B5EF4-FFF2-40B4-BE49-F238E27FC236}">
                    <a16:creationId xmlns:a16="http://schemas.microsoft.com/office/drawing/2014/main" id="{600C951C-F5C8-8976-3932-58487E8C96CB}"/>
                  </a:ext>
                </a:extLst>
              </p:cNvPr>
              <p:cNvSpPr/>
              <p:nvPr>
                <p:custDataLst>
                  <p:tags r:id="rId167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4" name="矩形 323">
                <a:extLst>
                  <a:ext uri="{FF2B5EF4-FFF2-40B4-BE49-F238E27FC236}">
                    <a16:creationId xmlns:a16="http://schemas.microsoft.com/office/drawing/2014/main" id="{B51EF426-3683-0B3A-05CE-1BE416C80973}"/>
                  </a:ext>
                </a:extLst>
              </p:cNvPr>
              <p:cNvSpPr/>
              <p:nvPr>
                <p:custDataLst>
                  <p:tags r:id="rId168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5" name="椭圆 324">
                <a:extLst>
                  <a:ext uri="{FF2B5EF4-FFF2-40B4-BE49-F238E27FC236}">
                    <a16:creationId xmlns:a16="http://schemas.microsoft.com/office/drawing/2014/main" id="{B45F9380-A954-A4D9-E2B7-996E9BD2CEE5}"/>
                  </a:ext>
                </a:extLst>
              </p:cNvPr>
              <p:cNvSpPr/>
              <p:nvPr>
                <p:custDataLst>
                  <p:tags r:id="rId169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22225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8" name="组合 207">
              <a:extLst>
                <a:ext uri="{FF2B5EF4-FFF2-40B4-BE49-F238E27FC236}">
                  <a16:creationId xmlns:a16="http://schemas.microsoft.com/office/drawing/2014/main" id="{9DFF7096-10FE-448F-0BB7-466B44A75D6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985" y="4760"/>
              <a:ext cx="479" cy="758"/>
              <a:chOff x="3962" y="4611"/>
              <a:chExt cx="1522" cy="2404"/>
            </a:xfrm>
            <a:solidFill>
              <a:schemeClr val="bg1"/>
            </a:solidFill>
          </p:grpSpPr>
          <p:sp>
            <p:nvSpPr>
              <p:cNvPr id="314" name="同侧圆角矩形 313">
                <a:extLst>
                  <a:ext uri="{FF2B5EF4-FFF2-40B4-BE49-F238E27FC236}">
                    <a16:creationId xmlns:a16="http://schemas.microsoft.com/office/drawing/2014/main" id="{C973B99B-85E2-9E9C-25FF-EB95A743A197}"/>
                  </a:ext>
                </a:extLst>
              </p:cNvPr>
              <p:cNvSpPr/>
              <p:nvPr>
                <p:custDataLst>
                  <p:tags r:id="rId158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15" name="矩形 314">
                <a:extLst>
                  <a:ext uri="{FF2B5EF4-FFF2-40B4-BE49-F238E27FC236}">
                    <a16:creationId xmlns:a16="http://schemas.microsoft.com/office/drawing/2014/main" id="{2C2772E4-28A5-BE2A-3BC5-2E5ED17CD348}"/>
                  </a:ext>
                </a:extLst>
              </p:cNvPr>
              <p:cNvSpPr/>
              <p:nvPr>
                <p:custDataLst>
                  <p:tags r:id="rId159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16" name="矩形 315">
                <a:extLst>
                  <a:ext uri="{FF2B5EF4-FFF2-40B4-BE49-F238E27FC236}">
                    <a16:creationId xmlns:a16="http://schemas.microsoft.com/office/drawing/2014/main" id="{029CAE48-8930-CF04-C9B3-790762FBB483}"/>
                  </a:ext>
                </a:extLst>
              </p:cNvPr>
              <p:cNvSpPr/>
              <p:nvPr>
                <p:custDataLst>
                  <p:tags r:id="rId160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17" name="矩形 316">
                <a:extLst>
                  <a:ext uri="{FF2B5EF4-FFF2-40B4-BE49-F238E27FC236}">
                    <a16:creationId xmlns:a16="http://schemas.microsoft.com/office/drawing/2014/main" id="{EE2338A4-7FD6-8E51-0D50-47B3E60EF9AF}"/>
                  </a:ext>
                </a:extLst>
              </p:cNvPr>
              <p:cNvSpPr/>
              <p:nvPr>
                <p:custDataLst>
                  <p:tags r:id="rId161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18" name="矩形 317">
                <a:extLst>
                  <a:ext uri="{FF2B5EF4-FFF2-40B4-BE49-F238E27FC236}">
                    <a16:creationId xmlns:a16="http://schemas.microsoft.com/office/drawing/2014/main" id="{ED775205-C9FA-5AFB-093A-4DC698B6C603}"/>
                  </a:ext>
                </a:extLst>
              </p:cNvPr>
              <p:cNvSpPr/>
              <p:nvPr>
                <p:custDataLst>
                  <p:tags r:id="rId162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19" name="椭圆 318">
                <a:extLst>
                  <a:ext uri="{FF2B5EF4-FFF2-40B4-BE49-F238E27FC236}">
                    <a16:creationId xmlns:a16="http://schemas.microsoft.com/office/drawing/2014/main" id="{1E5BE6D8-28BF-00F2-A43A-AD0BB23827D0}"/>
                  </a:ext>
                </a:extLst>
              </p:cNvPr>
              <p:cNvSpPr/>
              <p:nvPr>
                <p:custDataLst>
                  <p:tags r:id="rId163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22225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9" name="组合 208">
              <a:extLst>
                <a:ext uri="{FF2B5EF4-FFF2-40B4-BE49-F238E27FC236}">
                  <a16:creationId xmlns:a16="http://schemas.microsoft.com/office/drawing/2014/main" id="{8B591DB3-5994-73F3-A40D-269592D5E38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656" y="4283"/>
              <a:ext cx="479" cy="758"/>
              <a:chOff x="3962" y="4611"/>
              <a:chExt cx="1522" cy="2404"/>
            </a:xfrm>
            <a:solidFill>
              <a:schemeClr val="bg1"/>
            </a:solidFill>
          </p:grpSpPr>
          <p:sp>
            <p:nvSpPr>
              <p:cNvPr id="308" name="同侧圆角矩形 307">
                <a:extLst>
                  <a:ext uri="{FF2B5EF4-FFF2-40B4-BE49-F238E27FC236}">
                    <a16:creationId xmlns:a16="http://schemas.microsoft.com/office/drawing/2014/main" id="{80F12F07-D186-6FD7-8800-DE00AFF649CB}"/>
                  </a:ext>
                </a:extLst>
              </p:cNvPr>
              <p:cNvSpPr/>
              <p:nvPr>
                <p:custDataLst>
                  <p:tags r:id="rId152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09" name="矩形 308">
                <a:extLst>
                  <a:ext uri="{FF2B5EF4-FFF2-40B4-BE49-F238E27FC236}">
                    <a16:creationId xmlns:a16="http://schemas.microsoft.com/office/drawing/2014/main" id="{17821FED-ACE0-2672-4610-BE48D444FA3C}"/>
                  </a:ext>
                </a:extLst>
              </p:cNvPr>
              <p:cNvSpPr/>
              <p:nvPr>
                <p:custDataLst>
                  <p:tags r:id="rId153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10" name="矩形 309">
                <a:extLst>
                  <a:ext uri="{FF2B5EF4-FFF2-40B4-BE49-F238E27FC236}">
                    <a16:creationId xmlns:a16="http://schemas.microsoft.com/office/drawing/2014/main" id="{5B5D8350-C5FD-1C1A-C3F7-638309137B2D}"/>
                  </a:ext>
                </a:extLst>
              </p:cNvPr>
              <p:cNvSpPr/>
              <p:nvPr>
                <p:custDataLst>
                  <p:tags r:id="rId154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11" name="矩形 310">
                <a:extLst>
                  <a:ext uri="{FF2B5EF4-FFF2-40B4-BE49-F238E27FC236}">
                    <a16:creationId xmlns:a16="http://schemas.microsoft.com/office/drawing/2014/main" id="{4499DA14-C4AC-C409-5F87-E484936F2DA8}"/>
                  </a:ext>
                </a:extLst>
              </p:cNvPr>
              <p:cNvSpPr/>
              <p:nvPr>
                <p:custDataLst>
                  <p:tags r:id="rId155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12" name="矩形 311">
                <a:extLst>
                  <a:ext uri="{FF2B5EF4-FFF2-40B4-BE49-F238E27FC236}">
                    <a16:creationId xmlns:a16="http://schemas.microsoft.com/office/drawing/2014/main" id="{05440451-C32A-1A0B-2816-D0F51CD2F371}"/>
                  </a:ext>
                </a:extLst>
              </p:cNvPr>
              <p:cNvSpPr/>
              <p:nvPr>
                <p:custDataLst>
                  <p:tags r:id="rId156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13" name="椭圆 312">
                <a:extLst>
                  <a:ext uri="{FF2B5EF4-FFF2-40B4-BE49-F238E27FC236}">
                    <a16:creationId xmlns:a16="http://schemas.microsoft.com/office/drawing/2014/main" id="{B064D4ED-17D4-3DEB-2D1F-0C2E8364B9FB}"/>
                  </a:ext>
                </a:extLst>
              </p:cNvPr>
              <p:cNvSpPr/>
              <p:nvPr>
                <p:custDataLst>
                  <p:tags r:id="rId157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22225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0" name="组合 209">
              <a:extLst>
                <a:ext uri="{FF2B5EF4-FFF2-40B4-BE49-F238E27FC236}">
                  <a16:creationId xmlns:a16="http://schemas.microsoft.com/office/drawing/2014/main" id="{BEAFA705-18DB-DF14-310C-B2F4C7BB20A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332" y="3807"/>
              <a:ext cx="479" cy="758"/>
              <a:chOff x="3962" y="4611"/>
              <a:chExt cx="1522" cy="2404"/>
            </a:xfrm>
            <a:solidFill>
              <a:schemeClr val="bg1"/>
            </a:solidFill>
          </p:grpSpPr>
          <p:sp>
            <p:nvSpPr>
              <p:cNvPr id="302" name="同侧圆角矩形 301">
                <a:extLst>
                  <a:ext uri="{FF2B5EF4-FFF2-40B4-BE49-F238E27FC236}">
                    <a16:creationId xmlns:a16="http://schemas.microsoft.com/office/drawing/2014/main" id="{E69C0ED8-8FBF-62E3-F637-3D8512A5E28B}"/>
                  </a:ext>
                </a:extLst>
              </p:cNvPr>
              <p:cNvSpPr/>
              <p:nvPr>
                <p:custDataLst>
                  <p:tags r:id="rId146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03" name="矩形 302">
                <a:extLst>
                  <a:ext uri="{FF2B5EF4-FFF2-40B4-BE49-F238E27FC236}">
                    <a16:creationId xmlns:a16="http://schemas.microsoft.com/office/drawing/2014/main" id="{EE339FD8-B0D8-FA28-78D2-B801B401F976}"/>
                  </a:ext>
                </a:extLst>
              </p:cNvPr>
              <p:cNvSpPr/>
              <p:nvPr>
                <p:custDataLst>
                  <p:tags r:id="rId147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04" name="矩形 303">
                <a:extLst>
                  <a:ext uri="{FF2B5EF4-FFF2-40B4-BE49-F238E27FC236}">
                    <a16:creationId xmlns:a16="http://schemas.microsoft.com/office/drawing/2014/main" id="{229B2680-46AB-3239-D459-B631C927995E}"/>
                  </a:ext>
                </a:extLst>
              </p:cNvPr>
              <p:cNvSpPr/>
              <p:nvPr>
                <p:custDataLst>
                  <p:tags r:id="rId148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05" name="矩形 304">
                <a:extLst>
                  <a:ext uri="{FF2B5EF4-FFF2-40B4-BE49-F238E27FC236}">
                    <a16:creationId xmlns:a16="http://schemas.microsoft.com/office/drawing/2014/main" id="{B069081A-CCF8-3B4A-1AC1-00159A8DA082}"/>
                  </a:ext>
                </a:extLst>
              </p:cNvPr>
              <p:cNvSpPr/>
              <p:nvPr>
                <p:custDataLst>
                  <p:tags r:id="rId149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06" name="矩形 305">
                <a:extLst>
                  <a:ext uri="{FF2B5EF4-FFF2-40B4-BE49-F238E27FC236}">
                    <a16:creationId xmlns:a16="http://schemas.microsoft.com/office/drawing/2014/main" id="{49E4CA0E-EC10-AE8B-9890-B6EFD3B510B4}"/>
                  </a:ext>
                </a:extLst>
              </p:cNvPr>
              <p:cNvSpPr/>
              <p:nvPr>
                <p:custDataLst>
                  <p:tags r:id="rId150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07" name="椭圆 306">
                <a:extLst>
                  <a:ext uri="{FF2B5EF4-FFF2-40B4-BE49-F238E27FC236}">
                    <a16:creationId xmlns:a16="http://schemas.microsoft.com/office/drawing/2014/main" id="{9FD22019-7C65-06C0-8A5B-0754FB6A3D05}"/>
                  </a:ext>
                </a:extLst>
              </p:cNvPr>
              <p:cNvSpPr/>
              <p:nvPr>
                <p:custDataLst>
                  <p:tags r:id="rId151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22225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11" name="圆角矩形 210">
              <a:extLst>
                <a:ext uri="{FF2B5EF4-FFF2-40B4-BE49-F238E27FC236}">
                  <a16:creationId xmlns:a16="http://schemas.microsoft.com/office/drawing/2014/main" id="{BF7AB768-0C3D-AF46-C6CA-32F37137B6A4}"/>
                </a:ext>
              </a:extLst>
            </p:cNvPr>
            <p:cNvSpPr/>
            <p:nvPr>
              <p:custDataLst>
                <p:tags r:id="rId63"/>
              </p:custDataLst>
            </p:nvPr>
          </p:nvSpPr>
          <p:spPr>
            <a:xfrm>
              <a:off x="4925" y="2908"/>
              <a:ext cx="1210" cy="514"/>
            </a:xfrm>
            <a:prstGeom prst="roundRect">
              <a:avLst/>
            </a:prstGeom>
            <a:solidFill>
              <a:schemeClr val="bg1"/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zh-CN" sz="12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ToR</a:t>
              </a:r>
              <a:endParaRPr lang="en-US" altLang="zh-CN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endParaRPr>
            </a:p>
          </p:txBody>
        </p:sp>
        <p:cxnSp>
          <p:nvCxnSpPr>
            <p:cNvPr id="212" name="直线连接符 434">
              <a:extLst>
                <a:ext uri="{FF2B5EF4-FFF2-40B4-BE49-F238E27FC236}">
                  <a16:creationId xmlns:a16="http://schemas.microsoft.com/office/drawing/2014/main" id="{BA72C672-E0BD-1A81-AD62-6013613490F4}"/>
                </a:ext>
              </a:extLst>
            </p:cNvPr>
            <p:cNvCxnSpPr>
              <a:endCxn id="220" idx="2"/>
            </p:cNvCxnSpPr>
            <p:nvPr>
              <p:custDataLst>
                <p:tags r:id="rId64"/>
              </p:custDataLst>
            </p:nvPr>
          </p:nvCxnSpPr>
          <p:spPr>
            <a:xfrm flipV="1">
              <a:off x="7227" y="3422"/>
              <a:ext cx="305" cy="1338"/>
            </a:xfrm>
            <a:prstGeom prst="line">
              <a:avLst/>
            </a:prstGeom>
            <a:solidFill>
              <a:schemeClr val="bg1"/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直线连接符 435">
              <a:extLst>
                <a:ext uri="{FF2B5EF4-FFF2-40B4-BE49-F238E27FC236}">
                  <a16:creationId xmlns:a16="http://schemas.microsoft.com/office/drawing/2014/main" id="{88FB1D48-5ED8-B986-B4D8-C699461CEF89}"/>
                </a:ext>
              </a:extLst>
            </p:cNvPr>
            <p:cNvCxnSpPr>
              <a:endCxn id="220" idx="2"/>
            </p:cNvCxnSpPr>
            <p:nvPr>
              <p:custDataLst>
                <p:tags r:id="rId65"/>
              </p:custDataLst>
            </p:nvPr>
          </p:nvCxnSpPr>
          <p:spPr>
            <a:xfrm flipV="1">
              <a:off x="6572" y="3422"/>
              <a:ext cx="960" cy="1815"/>
            </a:xfrm>
            <a:prstGeom prst="line">
              <a:avLst/>
            </a:prstGeom>
            <a:solidFill>
              <a:schemeClr val="bg1"/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直线连接符 436">
              <a:extLst>
                <a:ext uri="{FF2B5EF4-FFF2-40B4-BE49-F238E27FC236}">
                  <a16:creationId xmlns:a16="http://schemas.microsoft.com/office/drawing/2014/main" id="{E2552C5A-F386-E8E7-C07A-2E639C2DF931}"/>
                </a:ext>
              </a:extLst>
            </p:cNvPr>
            <p:cNvCxnSpPr>
              <a:endCxn id="220" idx="2"/>
            </p:cNvCxnSpPr>
            <p:nvPr>
              <p:custDataLst>
                <p:tags r:id="rId66"/>
              </p:custDataLst>
            </p:nvPr>
          </p:nvCxnSpPr>
          <p:spPr>
            <a:xfrm flipH="1" flipV="1">
              <a:off x="7532" y="3422"/>
              <a:ext cx="366" cy="861"/>
            </a:xfrm>
            <a:prstGeom prst="line">
              <a:avLst/>
            </a:prstGeom>
            <a:solidFill>
              <a:schemeClr val="bg1"/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直线连接符 437">
              <a:extLst>
                <a:ext uri="{FF2B5EF4-FFF2-40B4-BE49-F238E27FC236}">
                  <a16:creationId xmlns:a16="http://schemas.microsoft.com/office/drawing/2014/main" id="{35649E45-ECDC-3C88-7169-DBE0BDF735B0}"/>
                </a:ext>
              </a:extLst>
            </p:cNvPr>
            <p:cNvCxnSpPr>
              <a:endCxn id="220" idx="2"/>
            </p:cNvCxnSpPr>
            <p:nvPr>
              <p:custDataLst>
                <p:tags r:id="rId67"/>
              </p:custDataLst>
            </p:nvPr>
          </p:nvCxnSpPr>
          <p:spPr>
            <a:xfrm flipH="1" flipV="1">
              <a:off x="7532" y="3422"/>
              <a:ext cx="1042" cy="385"/>
            </a:xfrm>
            <a:prstGeom prst="line">
              <a:avLst/>
            </a:prstGeom>
            <a:solidFill>
              <a:schemeClr val="bg1"/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6" name="组合 215">
              <a:extLst>
                <a:ext uri="{FF2B5EF4-FFF2-40B4-BE49-F238E27FC236}">
                  <a16:creationId xmlns:a16="http://schemas.microsoft.com/office/drawing/2014/main" id="{E565A8CA-C417-6E4B-4A65-B4E6D71CB41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332" y="5237"/>
              <a:ext cx="479" cy="758"/>
              <a:chOff x="3962" y="4611"/>
              <a:chExt cx="1522" cy="2404"/>
            </a:xfrm>
            <a:solidFill>
              <a:schemeClr val="bg1"/>
            </a:solidFill>
          </p:grpSpPr>
          <p:sp>
            <p:nvSpPr>
              <p:cNvPr id="296" name="同侧圆角矩形 295">
                <a:extLst>
                  <a:ext uri="{FF2B5EF4-FFF2-40B4-BE49-F238E27FC236}">
                    <a16:creationId xmlns:a16="http://schemas.microsoft.com/office/drawing/2014/main" id="{F0AF8B3D-4BE9-3041-4856-90BFF405E55D}"/>
                  </a:ext>
                </a:extLst>
              </p:cNvPr>
              <p:cNvSpPr/>
              <p:nvPr>
                <p:custDataLst>
                  <p:tags r:id="rId140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7" name="矩形 296">
                <a:extLst>
                  <a:ext uri="{FF2B5EF4-FFF2-40B4-BE49-F238E27FC236}">
                    <a16:creationId xmlns:a16="http://schemas.microsoft.com/office/drawing/2014/main" id="{4C80DC08-52A2-8095-2522-40A5F55E9B31}"/>
                  </a:ext>
                </a:extLst>
              </p:cNvPr>
              <p:cNvSpPr/>
              <p:nvPr>
                <p:custDataLst>
                  <p:tags r:id="rId141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8" name="矩形 297">
                <a:extLst>
                  <a:ext uri="{FF2B5EF4-FFF2-40B4-BE49-F238E27FC236}">
                    <a16:creationId xmlns:a16="http://schemas.microsoft.com/office/drawing/2014/main" id="{8C05EDF8-8B30-E109-5CA4-7BA120EE0BE1}"/>
                  </a:ext>
                </a:extLst>
              </p:cNvPr>
              <p:cNvSpPr/>
              <p:nvPr>
                <p:custDataLst>
                  <p:tags r:id="rId142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9" name="矩形 298">
                <a:extLst>
                  <a:ext uri="{FF2B5EF4-FFF2-40B4-BE49-F238E27FC236}">
                    <a16:creationId xmlns:a16="http://schemas.microsoft.com/office/drawing/2014/main" id="{D16345ED-1C60-69F2-5E30-09ECAE2AACDC}"/>
                  </a:ext>
                </a:extLst>
              </p:cNvPr>
              <p:cNvSpPr/>
              <p:nvPr>
                <p:custDataLst>
                  <p:tags r:id="rId143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00" name="矩形 299">
                <a:extLst>
                  <a:ext uri="{FF2B5EF4-FFF2-40B4-BE49-F238E27FC236}">
                    <a16:creationId xmlns:a16="http://schemas.microsoft.com/office/drawing/2014/main" id="{01FBDE32-D852-956A-79E9-E7395A1DFEBC}"/>
                  </a:ext>
                </a:extLst>
              </p:cNvPr>
              <p:cNvSpPr/>
              <p:nvPr>
                <p:custDataLst>
                  <p:tags r:id="rId144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01" name="椭圆 300">
                <a:extLst>
                  <a:ext uri="{FF2B5EF4-FFF2-40B4-BE49-F238E27FC236}">
                    <a16:creationId xmlns:a16="http://schemas.microsoft.com/office/drawing/2014/main" id="{ECA94819-C912-0787-2925-BFC6D9A52539}"/>
                  </a:ext>
                </a:extLst>
              </p:cNvPr>
              <p:cNvSpPr/>
              <p:nvPr>
                <p:custDataLst>
                  <p:tags r:id="rId145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22225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7" name="组合 216">
              <a:extLst>
                <a:ext uri="{FF2B5EF4-FFF2-40B4-BE49-F238E27FC236}">
                  <a16:creationId xmlns:a16="http://schemas.microsoft.com/office/drawing/2014/main" id="{08CF2363-94A9-AF68-384B-2F327539DBB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987" y="4760"/>
              <a:ext cx="479" cy="758"/>
              <a:chOff x="3962" y="4611"/>
              <a:chExt cx="1522" cy="2404"/>
            </a:xfrm>
            <a:solidFill>
              <a:schemeClr val="bg1"/>
            </a:solidFill>
          </p:grpSpPr>
          <p:sp>
            <p:nvSpPr>
              <p:cNvPr id="290" name="同侧圆角矩形 289">
                <a:extLst>
                  <a:ext uri="{FF2B5EF4-FFF2-40B4-BE49-F238E27FC236}">
                    <a16:creationId xmlns:a16="http://schemas.microsoft.com/office/drawing/2014/main" id="{A1AF6E7D-8F12-D85A-A180-BB4076D7C2C7}"/>
                  </a:ext>
                </a:extLst>
              </p:cNvPr>
              <p:cNvSpPr/>
              <p:nvPr>
                <p:custDataLst>
                  <p:tags r:id="rId134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1" name="矩形 290">
                <a:extLst>
                  <a:ext uri="{FF2B5EF4-FFF2-40B4-BE49-F238E27FC236}">
                    <a16:creationId xmlns:a16="http://schemas.microsoft.com/office/drawing/2014/main" id="{387191AB-9A41-2356-9A92-A1F3863C5F9D}"/>
                  </a:ext>
                </a:extLst>
              </p:cNvPr>
              <p:cNvSpPr/>
              <p:nvPr>
                <p:custDataLst>
                  <p:tags r:id="rId135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2" name="矩形 291">
                <a:extLst>
                  <a:ext uri="{FF2B5EF4-FFF2-40B4-BE49-F238E27FC236}">
                    <a16:creationId xmlns:a16="http://schemas.microsoft.com/office/drawing/2014/main" id="{26FC177E-FF57-22C0-057B-8A5985A88DFD}"/>
                  </a:ext>
                </a:extLst>
              </p:cNvPr>
              <p:cNvSpPr/>
              <p:nvPr>
                <p:custDataLst>
                  <p:tags r:id="rId136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3" name="矩形 292">
                <a:extLst>
                  <a:ext uri="{FF2B5EF4-FFF2-40B4-BE49-F238E27FC236}">
                    <a16:creationId xmlns:a16="http://schemas.microsoft.com/office/drawing/2014/main" id="{33AF55B0-CF66-6B09-8FFF-C5BF3C844965}"/>
                  </a:ext>
                </a:extLst>
              </p:cNvPr>
              <p:cNvSpPr/>
              <p:nvPr>
                <p:custDataLst>
                  <p:tags r:id="rId137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4" name="矩形 293">
                <a:extLst>
                  <a:ext uri="{FF2B5EF4-FFF2-40B4-BE49-F238E27FC236}">
                    <a16:creationId xmlns:a16="http://schemas.microsoft.com/office/drawing/2014/main" id="{6F0FC1FC-D4C0-E4E4-4C20-0520CD61221E}"/>
                  </a:ext>
                </a:extLst>
              </p:cNvPr>
              <p:cNvSpPr/>
              <p:nvPr>
                <p:custDataLst>
                  <p:tags r:id="rId138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5" name="椭圆 294">
                <a:extLst>
                  <a:ext uri="{FF2B5EF4-FFF2-40B4-BE49-F238E27FC236}">
                    <a16:creationId xmlns:a16="http://schemas.microsoft.com/office/drawing/2014/main" id="{D5D8CE01-5924-B255-5EEA-03BF3AB0DFAA}"/>
                  </a:ext>
                </a:extLst>
              </p:cNvPr>
              <p:cNvSpPr/>
              <p:nvPr>
                <p:custDataLst>
                  <p:tags r:id="rId139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22225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8" name="组合 217">
              <a:extLst>
                <a:ext uri="{FF2B5EF4-FFF2-40B4-BE49-F238E27FC236}">
                  <a16:creationId xmlns:a16="http://schemas.microsoft.com/office/drawing/2014/main" id="{3303CB41-8B31-D71E-D488-35E0729B7F2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658" y="4283"/>
              <a:ext cx="479" cy="758"/>
              <a:chOff x="3962" y="4611"/>
              <a:chExt cx="1522" cy="2404"/>
            </a:xfrm>
            <a:solidFill>
              <a:schemeClr val="bg1"/>
            </a:solidFill>
          </p:grpSpPr>
          <p:sp>
            <p:nvSpPr>
              <p:cNvPr id="284" name="同侧圆角矩形 283">
                <a:extLst>
                  <a:ext uri="{FF2B5EF4-FFF2-40B4-BE49-F238E27FC236}">
                    <a16:creationId xmlns:a16="http://schemas.microsoft.com/office/drawing/2014/main" id="{66BEC710-6AC0-04D3-445A-5AEE69BBCF4A}"/>
                  </a:ext>
                </a:extLst>
              </p:cNvPr>
              <p:cNvSpPr/>
              <p:nvPr>
                <p:custDataLst>
                  <p:tags r:id="rId128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5" name="矩形 284">
                <a:extLst>
                  <a:ext uri="{FF2B5EF4-FFF2-40B4-BE49-F238E27FC236}">
                    <a16:creationId xmlns:a16="http://schemas.microsoft.com/office/drawing/2014/main" id="{189D91F7-2F3C-AED5-A27C-A7763D9152B4}"/>
                  </a:ext>
                </a:extLst>
              </p:cNvPr>
              <p:cNvSpPr/>
              <p:nvPr>
                <p:custDataLst>
                  <p:tags r:id="rId129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6" name="矩形 285">
                <a:extLst>
                  <a:ext uri="{FF2B5EF4-FFF2-40B4-BE49-F238E27FC236}">
                    <a16:creationId xmlns:a16="http://schemas.microsoft.com/office/drawing/2014/main" id="{46BB9D1C-79BE-0A9D-0A77-59530EAE98FB}"/>
                  </a:ext>
                </a:extLst>
              </p:cNvPr>
              <p:cNvSpPr/>
              <p:nvPr>
                <p:custDataLst>
                  <p:tags r:id="rId130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7" name="矩形 286">
                <a:extLst>
                  <a:ext uri="{FF2B5EF4-FFF2-40B4-BE49-F238E27FC236}">
                    <a16:creationId xmlns:a16="http://schemas.microsoft.com/office/drawing/2014/main" id="{F846E4F4-5280-323D-2BCC-2AFEEA407A40}"/>
                  </a:ext>
                </a:extLst>
              </p:cNvPr>
              <p:cNvSpPr/>
              <p:nvPr>
                <p:custDataLst>
                  <p:tags r:id="rId131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8" name="矩形 287">
                <a:extLst>
                  <a:ext uri="{FF2B5EF4-FFF2-40B4-BE49-F238E27FC236}">
                    <a16:creationId xmlns:a16="http://schemas.microsoft.com/office/drawing/2014/main" id="{C3B8968B-8DBE-C156-06D8-E640B6AFA2A0}"/>
                  </a:ext>
                </a:extLst>
              </p:cNvPr>
              <p:cNvSpPr/>
              <p:nvPr>
                <p:custDataLst>
                  <p:tags r:id="rId132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9" name="椭圆 288">
                <a:extLst>
                  <a:ext uri="{FF2B5EF4-FFF2-40B4-BE49-F238E27FC236}">
                    <a16:creationId xmlns:a16="http://schemas.microsoft.com/office/drawing/2014/main" id="{0DA6BA74-E500-1B45-BC64-98914CD4B35A}"/>
                  </a:ext>
                </a:extLst>
              </p:cNvPr>
              <p:cNvSpPr/>
              <p:nvPr>
                <p:custDataLst>
                  <p:tags r:id="rId133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22225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9" name="组合 218">
              <a:extLst>
                <a:ext uri="{FF2B5EF4-FFF2-40B4-BE49-F238E27FC236}">
                  <a16:creationId xmlns:a16="http://schemas.microsoft.com/office/drawing/2014/main" id="{C750B151-8874-D441-DBBA-9D1AF965218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334" y="3807"/>
              <a:ext cx="479" cy="758"/>
              <a:chOff x="3962" y="4611"/>
              <a:chExt cx="1522" cy="2404"/>
            </a:xfrm>
            <a:solidFill>
              <a:schemeClr val="bg1"/>
            </a:solidFill>
          </p:grpSpPr>
          <p:sp>
            <p:nvSpPr>
              <p:cNvPr id="278" name="同侧圆角矩形 277">
                <a:extLst>
                  <a:ext uri="{FF2B5EF4-FFF2-40B4-BE49-F238E27FC236}">
                    <a16:creationId xmlns:a16="http://schemas.microsoft.com/office/drawing/2014/main" id="{0CEFE363-08AA-4268-06AF-85DD47162E43}"/>
                  </a:ext>
                </a:extLst>
              </p:cNvPr>
              <p:cNvSpPr/>
              <p:nvPr>
                <p:custDataLst>
                  <p:tags r:id="rId122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79" name="矩形 278">
                <a:extLst>
                  <a:ext uri="{FF2B5EF4-FFF2-40B4-BE49-F238E27FC236}">
                    <a16:creationId xmlns:a16="http://schemas.microsoft.com/office/drawing/2014/main" id="{5F768579-A4BA-8445-93DA-C735E80D7F0A}"/>
                  </a:ext>
                </a:extLst>
              </p:cNvPr>
              <p:cNvSpPr/>
              <p:nvPr>
                <p:custDataLst>
                  <p:tags r:id="rId123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0" name="矩形 279">
                <a:extLst>
                  <a:ext uri="{FF2B5EF4-FFF2-40B4-BE49-F238E27FC236}">
                    <a16:creationId xmlns:a16="http://schemas.microsoft.com/office/drawing/2014/main" id="{D1DCA192-94A9-75BC-125E-497E6F3FBA32}"/>
                  </a:ext>
                </a:extLst>
              </p:cNvPr>
              <p:cNvSpPr/>
              <p:nvPr>
                <p:custDataLst>
                  <p:tags r:id="rId124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1" name="矩形 280">
                <a:extLst>
                  <a:ext uri="{FF2B5EF4-FFF2-40B4-BE49-F238E27FC236}">
                    <a16:creationId xmlns:a16="http://schemas.microsoft.com/office/drawing/2014/main" id="{DA18FBE7-3859-4495-4BFE-1ADC50D379FE}"/>
                  </a:ext>
                </a:extLst>
              </p:cNvPr>
              <p:cNvSpPr/>
              <p:nvPr>
                <p:custDataLst>
                  <p:tags r:id="rId125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2" name="矩形 281">
                <a:extLst>
                  <a:ext uri="{FF2B5EF4-FFF2-40B4-BE49-F238E27FC236}">
                    <a16:creationId xmlns:a16="http://schemas.microsoft.com/office/drawing/2014/main" id="{BCB5A3E9-B19A-834C-0F3C-A121AFE2A8B4}"/>
                  </a:ext>
                </a:extLst>
              </p:cNvPr>
              <p:cNvSpPr/>
              <p:nvPr>
                <p:custDataLst>
                  <p:tags r:id="rId126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3" name="椭圆 282">
                <a:extLst>
                  <a:ext uri="{FF2B5EF4-FFF2-40B4-BE49-F238E27FC236}">
                    <a16:creationId xmlns:a16="http://schemas.microsoft.com/office/drawing/2014/main" id="{FD6D1A2E-C8BE-C309-F31B-EEE8BDF4FFBD}"/>
                  </a:ext>
                </a:extLst>
              </p:cNvPr>
              <p:cNvSpPr/>
              <p:nvPr>
                <p:custDataLst>
                  <p:tags r:id="rId127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22225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20" name="圆角矩形 219">
              <a:extLst>
                <a:ext uri="{FF2B5EF4-FFF2-40B4-BE49-F238E27FC236}">
                  <a16:creationId xmlns:a16="http://schemas.microsoft.com/office/drawing/2014/main" id="{11DE1A53-9593-F101-3A42-76982E3C0084}"/>
                </a:ext>
              </a:extLst>
            </p:cNvPr>
            <p:cNvSpPr/>
            <p:nvPr>
              <p:custDataLst>
                <p:tags r:id="rId68"/>
              </p:custDataLst>
            </p:nvPr>
          </p:nvSpPr>
          <p:spPr>
            <a:xfrm>
              <a:off x="6927" y="2908"/>
              <a:ext cx="1210" cy="514"/>
            </a:xfrm>
            <a:prstGeom prst="roundRect">
              <a:avLst/>
            </a:prstGeom>
            <a:solidFill>
              <a:schemeClr val="bg1"/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zh-CN" sz="12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ToR</a:t>
              </a:r>
              <a:endParaRPr lang="en-US" altLang="zh-CN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endParaRPr>
            </a:p>
          </p:txBody>
        </p:sp>
        <p:cxnSp>
          <p:nvCxnSpPr>
            <p:cNvPr id="221" name="直线连接符 434">
              <a:extLst>
                <a:ext uri="{FF2B5EF4-FFF2-40B4-BE49-F238E27FC236}">
                  <a16:creationId xmlns:a16="http://schemas.microsoft.com/office/drawing/2014/main" id="{5FACEC7F-2F28-EE19-A204-D4CA9F18258F}"/>
                </a:ext>
              </a:extLst>
            </p:cNvPr>
            <p:cNvCxnSpPr>
              <a:endCxn id="229" idx="2"/>
            </p:cNvCxnSpPr>
            <p:nvPr>
              <p:custDataLst>
                <p:tags r:id="rId69"/>
              </p:custDataLst>
            </p:nvPr>
          </p:nvCxnSpPr>
          <p:spPr>
            <a:xfrm flipV="1">
              <a:off x="9229" y="3422"/>
              <a:ext cx="305" cy="1346"/>
            </a:xfrm>
            <a:prstGeom prst="line">
              <a:avLst/>
            </a:prstGeom>
            <a:solidFill>
              <a:schemeClr val="bg1"/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直线连接符 435">
              <a:extLst>
                <a:ext uri="{FF2B5EF4-FFF2-40B4-BE49-F238E27FC236}">
                  <a16:creationId xmlns:a16="http://schemas.microsoft.com/office/drawing/2014/main" id="{33692988-A630-175A-074D-1DBF5226AD42}"/>
                </a:ext>
              </a:extLst>
            </p:cNvPr>
            <p:cNvCxnSpPr>
              <a:endCxn id="229" idx="2"/>
            </p:cNvCxnSpPr>
            <p:nvPr>
              <p:custDataLst>
                <p:tags r:id="rId70"/>
              </p:custDataLst>
            </p:nvPr>
          </p:nvCxnSpPr>
          <p:spPr>
            <a:xfrm flipV="1">
              <a:off x="8574" y="3422"/>
              <a:ext cx="960" cy="1823"/>
            </a:xfrm>
            <a:prstGeom prst="line">
              <a:avLst/>
            </a:prstGeom>
            <a:solidFill>
              <a:schemeClr val="bg1"/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直线连接符 436">
              <a:extLst>
                <a:ext uri="{FF2B5EF4-FFF2-40B4-BE49-F238E27FC236}">
                  <a16:creationId xmlns:a16="http://schemas.microsoft.com/office/drawing/2014/main" id="{240CBAAD-1945-C1EB-A19B-DD57100F0996}"/>
                </a:ext>
              </a:extLst>
            </p:cNvPr>
            <p:cNvCxnSpPr>
              <a:endCxn id="229" idx="2"/>
            </p:cNvCxnSpPr>
            <p:nvPr>
              <p:custDataLst>
                <p:tags r:id="rId71"/>
              </p:custDataLst>
            </p:nvPr>
          </p:nvCxnSpPr>
          <p:spPr>
            <a:xfrm flipH="1" flipV="1">
              <a:off x="9534" y="3422"/>
              <a:ext cx="366" cy="869"/>
            </a:xfrm>
            <a:prstGeom prst="line">
              <a:avLst/>
            </a:prstGeom>
            <a:solidFill>
              <a:schemeClr val="bg1"/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直线连接符 437">
              <a:extLst>
                <a:ext uri="{FF2B5EF4-FFF2-40B4-BE49-F238E27FC236}">
                  <a16:creationId xmlns:a16="http://schemas.microsoft.com/office/drawing/2014/main" id="{604E4A81-A3EC-0434-D79F-369A40B4FA08}"/>
                </a:ext>
              </a:extLst>
            </p:cNvPr>
            <p:cNvCxnSpPr>
              <a:endCxn id="229" idx="2"/>
            </p:cNvCxnSpPr>
            <p:nvPr>
              <p:custDataLst>
                <p:tags r:id="rId72"/>
              </p:custDataLst>
            </p:nvPr>
          </p:nvCxnSpPr>
          <p:spPr>
            <a:xfrm flipH="1" flipV="1">
              <a:off x="9534" y="3422"/>
              <a:ext cx="1042" cy="393"/>
            </a:xfrm>
            <a:prstGeom prst="line">
              <a:avLst/>
            </a:prstGeom>
            <a:solidFill>
              <a:schemeClr val="bg1"/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5" name="组合 224">
              <a:extLst>
                <a:ext uri="{FF2B5EF4-FFF2-40B4-BE49-F238E27FC236}">
                  <a16:creationId xmlns:a16="http://schemas.microsoft.com/office/drawing/2014/main" id="{B30302FA-E152-6E80-ECA6-87A84A16664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334" y="5245"/>
              <a:ext cx="479" cy="758"/>
              <a:chOff x="3962" y="4611"/>
              <a:chExt cx="1522" cy="2404"/>
            </a:xfrm>
            <a:solidFill>
              <a:schemeClr val="bg1"/>
            </a:solidFill>
          </p:grpSpPr>
          <p:sp>
            <p:nvSpPr>
              <p:cNvPr id="272" name="同侧圆角矩形 271">
                <a:extLst>
                  <a:ext uri="{FF2B5EF4-FFF2-40B4-BE49-F238E27FC236}">
                    <a16:creationId xmlns:a16="http://schemas.microsoft.com/office/drawing/2014/main" id="{AAE7F696-8FFD-117B-8718-69EE7A156052}"/>
                  </a:ext>
                </a:extLst>
              </p:cNvPr>
              <p:cNvSpPr/>
              <p:nvPr>
                <p:custDataLst>
                  <p:tags r:id="rId116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73" name="矩形 272">
                <a:extLst>
                  <a:ext uri="{FF2B5EF4-FFF2-40B4-BE49-F238E27FC236}">
                    <a16:creationId xmlns:a16="http://schemas.microsoft.com/office/drawing/2014/main" id="{37DD71EC-BBF6-CA53-BFC9-23BEC8EC54E8}"/>
                  </a:ext>
                </a:extLst>
              </p:cNvPr>
              <p:cNvSpPr/>
              <p:nvPr>
                <p:custDataLst>
                  <p:tags r:id="rId117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74" name="矩形 273">
                <a:extLst>
                  <a:ext uri="{FF2B5EF4-FFF2-40B4-BE49-F238E27FC236}">
                    <a16:creationId xmlns:a16="http://schemas.microsoft.com/office/drawing/2014/main" id="{47966A5F-EEEA-10CD-C753-80CEE4D789BB}"/>
                  </a:ext>
                </a:extLst>
              </p:cNvPr>
              <p:cNvSpPr/>
              <p:nvPr>
                <p:custDataLst>
                  <p:tags r:id="rId118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75" name="矩形 274">
                <a:extLst>
                  <a:ext uri="{FF2B5EF4-FFF2-40B4-BE49-F238E27FC236}">
                    <a16:creationId xmlns:a16="http://schemas.microsoft.com/office/drawing/2014/main" id="{8FB2ED05-F7E3-91A0-8CEE-4D25F92DA0AD}"/>
                  </a:ext>
                </a:extLst>
              </p:cNvPr>
              <p:cNvSpPr/>
              <p:nvPr>
                <p:custDataLst>
                  <p:tags r:id="rId119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76" name="矩形 275">
                <a:extLst>
                  <a:ext uri="{FF2B5EF4-FFF2-40B4-BE49-F238E27FC236}">
                    <a16:creationId xmlns:a16="http://schemas.microsoft.com/office/drawing/2014/main" id="{83D23098-3C03-9685-ACC3-88E8D04339BD}"/>
                  </a:ext>
                </a:extLst>
              </p:cNvPr>
              <p:cNvSpPr/>
              <p:nvPr>
                <p:custDataLst>
                  <p:tags r:id="rId120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77" name="椭圆 276">
                <a:extLst>
                  <a:ext uri="{FF2B5EF4-FFF2-40B4-BE49-F238E27FC236}">
                    <a16:creationId xmlns:a16="http://schemas.microsoft.com/office/drawing/2014/main" id="{5637CDC6-5775-7996-8893-685E64B3D8BB}"/>
                  </a:ext>
                </a:extLst>
              </p:cNvPr>
              <p:cNvSpPr/>
              <p:nvPr>
                <p:custDataLst>
                  <p:tags r:id="rId121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22225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6" name="组合 225">
              <a:extLst>
                <a:ext uri="{FF2B5EF4-FFF2-40B4-BE49-F238E27FC236}">
                  <a16:creationId xmlns:a16="http://schemas.microsoft.com/office/drawing/2014/main" id="{F306B331-2E49-D2B7-0D0D-40B0FC221A6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989" y="4768"/>
              <a:ext cx="479" cy="758"/>
              <a:chOff x="3962" y="4611"/>
              <a:chExt cx="1522" cy="2404"/>
            </a:xfrm>
            <a:solidFill>
              <a:schemeClr val="bg1"/>
            </a:solidFill>
          </p:grpSpPr>
          <p:sp>
            <p:nvSpPr>
              <p:cNvPr id="266" name="同侧圆角矩形 265">
                <a:extLst>
                  <a:ext uri="{FF2B5EF4-FFF2-40B4-BE49-F238E27FC236}">
                    <a16:creationId xmlns:a16="http://schemas.microsoft.com/office/drawing/2014/main" id="{B0EE5C88-61FF-A336-2972-4B597CE5A22C}"/>
                  </a:ext>
                </a:extLst>
              </p:cNvPr>
              <p:cNvSpPr/>
              <p:nvPr>
                <p:custDataLst>
                  <p:tags r:id="rId110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67" name="矩形 266">
                <a:extLst>
                  <a:ext uri="{FF2B5EF4-FFF2-40B4-BE49-F238E27FC236}">
                    <a16:creationId xmlns:a16="http://schemas.microsoft.com/office/drawing/2014/main" id="{CBE69FE6-FDE7-C46C-D50E-C10905B124B3}"/>
                  </a:ext>
                </a:extLst>
              </p:cNvPr>
              <p:cNvSpPr/>
              <p:nvPr>
                <p:custDataLst>
                  <p:tags r:id="rId111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68" name="矩形 267">
                <a:extLst>
                  <a:ext uri="{FF2B5EF4-FFF2-40B4-BE49-F238E27FC236}">
                    <a16:creationId xmlns:a16="http://schemas.microsoft.com/office/drawing/2014/main" id="{D7BE4CE4-914A-92C8-881F-EBE2D6C698FD}"/>
                  </a:ext>
                </a:extLst>
              </p:cNvPr>
              <p:cNvSpPr/>
              <p:nvPr>
                <p:custDataLst>
                  <p:tags r:id="rId112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69" name="矩形 268">
                <a:extLst>
                  <a:ext uri="{FF2B5EF4-FFF2-40B4-BE49-F238E27FC236}">
                    <a16:creationId xmlns:a16="http://schemas.microsoft.com/office/drawing/2014/main" id="{F2E6D731-5E27-D686-71D6-17CEB0A930BF}"/>
                  </a:ext>
                </a:extLst>
              </p:cNvPr>
              <p:cNvSpPr/>
              <p:nvPr>
                <p:custDataLst>
                  <p:tags r:id="rId113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70" name="矩形 269">
                <a:extLst>
                  <a:ext uri="{FF2B5EF4-FFF2-40B4-BE49-F238E27FC236}">
                    <a16:creationId xmlns:a16="http://schemas.microsoft.com/office/drawing/2014/main" id="{3F3B2BCD-3A81-9F0A-526A-6700076B5402}"/>
                  </a:ext>
                </a:extLst>
              </p:cNvPr>
              <p:cNvSpPr/>
              <p:nvPr>
                <p:custDataLst>
                  <p:tags r:id="rId114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71" name="椭圆 270">
                <a:extLst>
                  <a:ext uri="{FF2B5EF4-FFF2-40B4-BE49-F238E27FC236}">
                    <a16:creationId xmlns:a16="http://schemas.microsoft.com/office/drawing/2014/main" id="{7485E7B1-EEAC-0884-F071-9381C6D96B88}"/>
                  </a:ext>
                </a:extLst>
              </p:cNvPr>
              <p:cNvSpPr/>
              <p:nvPr>
                <p:custDataLst>
                  <p:tags r:id="rId115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22225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7" name="组合 226">
              <a:extLst>
                <a:ext uri="{FF2B5EF4-FFF2-40B4-BE49-F238E27FC236}">
                  <a16:creationId xmlns:a16="http://schemas.microsoft.com/office/drawing/2014/main" id="{9AD989E9-77FC-86FA-FC0C-CB094EBE03E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660" y="4291"/>
              <a:ext cx="479" cy="758"/>
              <a:chOff x="3962" y="4611"/>
              <a:chExt cx="1522" cy="2404"/>
            </a:xfrm>
            <a:solidFill>
              <a:schemeClr val="bg1"/>
            </a:solidFill>
          </p:grpSpPr>
          <p:sp>
            <p:nvSpPr>
              <p:cNvPr id="260" name="同侧圆角矩形 259">
                <a:extLst>
                  <a:ext uri="{FF2B5EF4-FFF2-40B4-BE49-F238E27FC236}">
                    <a16:creationId xmlns:a16="http://schemas.microsoft.com/office/drawing/2014/main" id="{77ADF084-3981-4317-130C-3236C2A0A682}"/>
                  </a:ext>
                </a:extLst>
              </p:cNvPr>
              <p:cNvSpPr/>
              <p:nvPr>
                <p:custDataLst>
                  <p:tags r:id="rId104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61" name="矩形 260">
                <a:extLst>
                  <a:ext uri="{FF2B5EF4-FFF2-40B4-BE49-F238E27FC236}">
                    <a16:creationId xmlns:a16="http://schemas.microsoft.com/office/drawing/2014/main" id="{2D612AC9-658A-C62F-F8CF-71612CBF1752}"/>
                  </a:ext>
                </a:extLst>
              </p:cNvPr>
              <p:cNvSpPr/>
              <p:nvPr>
                <p:custDataLst>
                  <p:tags r:id="rId105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62" name="矩形 261">
                <a:extLst>
                  <a:ext uri="{FF2B5EF4-FFF2-40B4-BE49-F238E27FC236}">
                    <a16:creationId xmlns:a16="http://schemas.microsoft.com/office/drawing/2014/main" id="{BB100857-0B88-FE63-2594-C48E385D04D1}"/>
                  </a:ext>
                </a:extLst>
              </p:cNvPr>
              <p:cNvSpPr/>
              <p:nvPr>
                <p:custDataLst>
                  <p:tags r:id="rId106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63" name="矩形 262">
                <a:extLst>
                  <a:ext uri="{FF2B5EF4-FFF2-40B4-BE49-F238E27FC236}">
                    <a16:creationId xmlns:a16="http://schemas.microsoft.com/office/drawing/2014/main" id="{B6EE0642-10C4-D745-075E-58FACA0B334B}"/>
                  </a:ext>
                </a:extLst>
              </p:cNvPr>
              <p:cNvSpPr/>
              <p:nvPr>
                <p:custDataLst>
                  <p:tags r:id="rId107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64" name="矩形 263">
                <a:extLst>
                  <a:ext uri="{FF2B5EF4-FFF2-40B4-BE49-F238E27FC236}">
                    <a16:creationId xmlns:a16="http://schemas.microsoft.com/office/drawing/2014/main" id="{E546BE92-3719-D976-AFB2-D8659B899790}"/>
                  </a:ext>
                </a:extLst>
              </p:cNvPr>
              <p:cNvSpPr/>
              <p:nvPr>
                <p:custDataLst>
                  <p:tags r:id="rId108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65" name="椭圆 264">
                <a:extLst>
                  <a:ext uri="{FF2B5EF4-FFF2-40B4-BE49-F238E27FC236}">
                    <a16:creationId xmlns:a16="http://schemas.microsoft.com/office/drawing/2014/main" id="{0314A50E-DECC-4FBA-5076-79430043885F}"/>
                  </a:ext>
                </a:extLst>
              </p:cNvPr>
              <p:cNvSpPr/>
              <p:nvPr>
                <p:custDataLst>
                  <p:tags r:id="rId109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22225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8" name="组合 227">
              <a:extLst>
                <a:ext uri="{FF2B5EF4-FFF2-40B4-BE49-F238E27FC236}">
                  <a16:creationId xmlns:a16="http://schemas.microsoft.com/office/drawing/2014/main" id="{5A143EA2-0ABE-4CD8-29B8-A4D28A07985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0336" y="3815"/>
              <a:ext cx="479" cy="758"/>
              <a:chOff x="3962" y="4611"/>
              <a:chExt cx="1522" cy="2404"/>
            </a:xfrm>
            <a:solidFill>
              <a:schemeClr val="bg1"/>
            </a:solidFill>
          </p:grpSpPr>
          <p:sp>
            <p:nvSpPr>
              <p:cNvPr id="254" name="同侧圆角矩形 253">
                <a:extLst>
                  <a:ext uri="{FF2B5EF4-FFF2-40B4-BE49-F238E27FC236}">
                    <a16:creationId xmlns:a16="http://schemas.microsoft.com/office/drawing/2014/main" id="{EDE9771C-41C6-3FA5-D5E4-81ADFA32AF71}"/>
                  </a:ext>
                </a:extLst>
              </p:cNvPr>
              <p:cNvSpPr/>
              <p:nvPr>
                <p:custDataLst>
                  <p:tags r:id="rId98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5" name="矩形 254">
                <a:extLst>
                  <a:ext uri="{FF2B5EF4-FFF2-40B4-BE49-F238E27FC236}">
                    <a16:creationId xmlns:a16="http://schemas.microsoft.com/office/drawing/2014/main" id="{B556208F-DE18-EE38-742E-9418A7E9A713}"/>
                  </a:ext>
                </a:extLst>
              </p:cNvPr>
              <p:cNvSpPr/>
              <p:nvPr>
                <p:custDataLst>
                  <p:tags r:id="rId99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6" name="矩形 255">
                <a:extLst>
                  <a:ext uri="{FF2B5EF4-FFF2-40B4-BE49-F238E27FC236}">
                    <a16:creationId xmlns:a16="http://schemas.microsoft.com/office/drawing/2014/main" id="{B109D122-C8C2-0F87-D6AD-FC1944E394FF}"/>
                  </a:ext>
                </a:extLst>
              </p:cNvPr>
              <p:cNvSpPr/>
              <p:nvPr>
                <p:custDataLst>
                  <p:tags r:id="rId100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7" name="矩形 256">
                <a:extLst>
                  <a:ext uri="{FF2B5EF4-FFF2-40B4-BE49-F238E27FC236}">
                    <a16:creationId xmlns:a16="http://schemas.microsoft.com/office/drawing/2014/main" id="{6582E9CD-06D6-F690-0134-79EC6DC20B59}"/>
                  </a:ext>
                </a:extLst>
              </p:cNvPr>
              <p:cNvSpPr/>
              <p:nvPr>
                <p:custDataLst>
                  <p:tags r:id="rId101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8" name="矩形 257">
                <a:extLst>
                  <a:ext uri="{FF2B5EF4-FFF2-40B4-BE49-F238E27FC236}">
                    <a16:creationId xmlns:a16="http://schemas.microsoft.com/office/drawing/2014/main" id="{9C56F684-A07D-049E-518B-B55E56150CF0}"/>
                  </a:ext>
                </a:extLst>
              </p:cNvPr>
              <p:cNvSpPr/>
              <p:nvPr>
                <p:custDataLst>
                  <p:tags r:id="rId102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9" name="椭圆 258">
                <a:extLst>
                  <a:ext uri="{FF2B5EF4-FFF2-40B4-BE49-F238E27FC236}">
                    <a16:creationId xmlns:a16="http://schemas.microsoft.com/office/drawing/2014/main" id="{DC90896C-5B47-106F-8A0B-2D8DAC45DBE0}"/>
                  </a:ext>
                </a:extLst>
              </p:cNvPr>
              <p:cNvSpPr/>
              <p:nvPr>
                <p:custDataLst>
                  <p:tags r:id="rId103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22225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29" name="圆角矩形 228">
              <a:extLst>
                <a:ext uri="{FF2B5EF4-FFF2-40B4-BE49-F238E27FC236}">
                  <a16:creationId xmlns:a16="http://schemas.microsoft.com/office/drawing/2014/main" id="{4FA3E043-DF8C-8747-C370-FAC7B93C4217}"/>
                </a:ext>
              </a:extLst>
            </p:cNvPr>
            <p:cNvSpPr/>
            <p:nvPr>
              <p:custDataLst>
                <p:tags r:id="rId73"/>
              </p:custDataLst>
            </p:nvPr>
          </p:nvSpPr>
          <p:spPr>
            <a:xfrm>
              <a:off x="8929" y="2908"/>
              <a:ext cx="1210" cy="514"/>
            </a:xfrm>
            <a:prstGeom prst="roundRect">
              <a:avLst/>
            </a:prstGeom>
            <a:solidFill>
              <a:schemeClr val="bg1"/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zh-CN" sz="12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ToR</a:t>
              </a:r>
              <a:endParaRPr lang="en-US" altLang="zh-CN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endParaRPr>
            </a:p>
          </p:txBody>
        </p:sp>
        <p:sp>
          <p:nvSpPr>
            <p:cNvPr id="230" name="圆角矩形 229">
              <a:extLst>
                <a:ext uri="{FF2B5EF4-FFF2-40B4-BE49-F238E27FC236}">
                  <a16:creationId xmlns:a16="http://schemas.microsoft.com/office/drawing/2014/main" id="{8C565C3A-D4EC-3916-BCD9-956B444F1AC9}"/>
                </a:ext>
              </a:extLst>
            </p:cNvPr>
            <p:cNvSpPr/>
            <p:nvPr>
              <p:custDataLst>
                <p:tags r:id="rId74"/>
              </p:custDataLst>
            </p:nvPr>
          </p:nvSpPr>
          <p:spPr>
            <a:xfrm>
              <a:off x="2981" y="1973"/>
              <a:ext cx="7218" cy="493"/>
            </a:xfrm>
            <a:prstGeom prst="roundRect">
              <a:avLst/>
            </a:prstGeom>
            <a:solidFill>
              <a:schemeClr val="bg1"/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Aggregation</a:t>
              </a:r>
            </a:p>
          </p:txBody>
        </p:sp>
        <p:cxnSp>
          <p:nvCxnSpPr>
            <p:cNvPr id="231" name="直接连接符 583">
              <a:extLst>
                <a:ext uri="{FF2B5EF4-FFF2-40B4-BE49-F238E27FC236}">
                  <a16:creationId xmlns:a16="http://schemas.microsoft.com/office/drawing/2014/main" id="{C8C86FA4-182C-B4A3-FAF8-ADEE5A46F373}"/>
                </a:ext>
              </a:extLst>
            </p:cNvPr>
            <p:cNvCxnSpPr>
              <a:stCxn id="202" idx="0"/>
            </p:cNvCxnSpPr>
            <p:nvPr>
              <p:custDataLst>
                <p:tags r:id="rId75"/>
              </p:custDataLst>
            </p:nvPr>
          </p:nvCxnSpPr>
          <p:spPr>
            <a:xfrm flipV="1">
              <a:off x="3526" y="2474"/>
              <a:ext cx="0" cy="434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32" name="直接连接符 584">
              <a:extLst>
                <a:ext uri="{FF2B5EF4-FFF2-40B4-BE49-F238E27FC236}">
                  <a16:creationId xmlns:a16="http://schemas.microsoft.com/office/drawing/2014/main" id="{73C3F321-FA98-56E8-DC00-C1E9536EF23E}"/>
                </a:ext>
              </a:extLst>
            </p:cNvPr>
            <p:cNvCxnSpPr>
              <a:stCxn id="211" idx="0"/>
            </p:cNvCxnSpPr>
            <p:nvPr>
              <p:custDataLst>
                <p:tags r:id="rId76"/>
              </p:custDataLst>
            </p:nvPr>
          </p:nvCxnSpPr>
          <p:spPr>
            <a:xfrm flipV="1">
              <a:off x="5530" y="2474"/>
              <a:ext cx="0" cy="434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33" name="直接连接符 585">
              <a:extLst>
                <a:ext uri="{FF2B5EF4-FFF2-40B4-BE49-F238E27FC236}">
                  <a16:creationId xmlns:a16="http://schemas.microsoft.com/office/drawing/2014/main" id="{681C4A6D-0998-B6D4-1578-14DA5827CEF5}"/>
                </a:ext>
              </a:extLst>
            </p:cNvPr>
            <p:cNvCxnSpPr>
              <a:stCxn id="220" idx="0"/>
            </p:cNvCxnSpPr>
            <p:nvPr>
              <p:custDataLst>
                <p:tags r:id="rId77"/>
              </p:custDataLst>
            </p:nvPr>
          </p:nvCxnSpPr>
          <p:spPr>
            <a:xfrm flipV="1">
              <a:off x="7532" y="2474"/>
              <a:ext cx="0" cy="434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34" name="直接连接符 586">
              <a:extLst>
                <a:ext uri="{FF2B5EF4-FFF2-40B4-BE49-F238E27FC236}">
                  <a16:creationId xmlns:a16="http://schemas.microsoft.com/office/drawing/2014/main" id="{FADEF2C5-16DB-0D0D-CBAA-4A29C30DFB44}"/>
                </a:ext>
              </a:extLst>
            </p:cNvPr>
            <p:cNvCxnSpPr>
              <a:stCxn id="229" idx="0"/>
            </p:cNvCxnSpPr>
            <p:nvPr>
              <p:custDataLst>
                <p:tags r:id="rId78"/>
              </p:custDataLst>
            </p:nvPr>
          </p:nvCxnSpPr>
          <p:spPr>
            <a:xfrm flipV="1">
              <a:off x="9534" y="2466"/>
              <a:ext cx="0" cy="442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35" name="直接连接符 587">
              <a:extLst>
                <a:ext uri="{FF2B5EF4-FFF2-40B4-BE49-F238E27FC236}">
                  <a16:creationId xmlns:a16="http://schemas.microsoft.com/office/drawing/2014/main" id="{CE643742-9A54-82B1-7E86-5F5185C67AAB}"/>
                </a:ext>
              </a:extLst>
            </p:cNvPr>
            <p:cNvCxnSpPr/>
            <p:nvPr>
              <p:custDataLst>
                <p:tags r:id="rId79"/>
              </p:custDataLst>
            </p:nvPr>
          </p:nvCxnSpPr>
          <p:spPr>
            <a:xfrm>
              <a:off x="4809" y="5616"/>
              <a:ext cx="1523" cy="0"/>
            </a:xfrm>
            <a:prstGeom prst="line">
              <a:avLst/>
            </a:prstGeom>
            <a:ln w="22225">
              <a:solidFill>
                <a:srgbClr val="2F5597">
                  <a:alpha val="25000"/>
                </a:srgbClr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36" name="直接连接符 588">
              <a:extLst>
                <a:ext uri="{FF2B5EF4-FFF2-40B4-BE49-F238E27FC236}">
                  <a16:creationId xmlns:a16="http://schemas.microsoft.com/office/drawing/2014/main" id="{4DAE5586-1067-62EE-F430-581224113CE7}"/>
                </a:ext>
              </a:extLst>
            </p:cNvPr>
            <p:cNvCxnSpPr/>
            <p:nvPr>
              <p:custDataLst>
                <p:tags r:id="rId80"/>
              </p:custDataLst>
            </p:nvPr>
          </p:nvCxnSpPr>
          <p:spPr>
            <a:xfrm>
              <a:off x="2805" y="5616"/>
              <a:ext cx="1525" cy="0"/>
            </a:xfrm>
            <a:prstGeom prst="line">
              <a:avLst/>
            </a:prstGeom>
            <a:ln w="2222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37" name="直接连接符 589">
              <a:extLst>
                <a:ext uri="{FF2B5EF4-FFF2-40B4-BE49-F238E27FC236}">
                  <a16:creationId xmlns:a16="http://schemas.microsoft.com/office/drawing/2014/main" id="{157C1B1F-23C0-BF6D-2F99-982F44F9790B}"/>
                </a:ext>
              </a:extLst>
            </p:cNvPr>
            <p:cNvCxnSpPr/>
            <p:nvPr>
              <p:custDataLst>
                <p:tags r:id="rId81"/>
              </p:custDataLst>
            </p:nvPr>
          </p:nvCxnSpPr>
          <p:spPr>
            <a:xfrm>
              <a:off x="3460" y="5139"/>
              <a:ext cx="1525" cy="0"/>
            </a:xfrm>
            <a:prstGeom prst="line">
              <a:avLst/>
            </a:prstGeom>
            <a:ln w="2222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38" name="直接连接符 590">
              <a:extLst>
                <a:ext uri="{FF2B5EF4-FFF2-40B4-BE49-F238E27FC236}">
                  <a16:creationId xmlns:a16="http://schemas.microsoft.com/office/drawing/2014/main" id="{E293C3E9-F7E1-0A2B-35A7-065B9A8D4221}"/>
                </a:ext>
              </a:extLst>
            </p:cNvPr>
            <p:cNvCxnSpPr/>
            <p:nvPr>
              <p:custDataLst>
                <p:tags r:id="rId82"/>
              </p:custDataLst>
            </p:nvPr>
          </p:nvCxnSpPr>
          <p:spPr>
            <a:xfrm>
              <a:off x="4131" y="4662"/>
              <a:ext cx="1525" cy="0"/>
            </a:xfrm>
            <a:prstGeom prst="line">
              <a:avLst/>
            </a:prstGeom>
            <a:ln w="2222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39" name="直接连接符 591">
              <a:extLst>
                <a:ext uri="{FF2B5EF4-FFF2-40B4-BE49-F238E27FC236}">
                  <a16:creationId xmlns:a16="http://schemas.microsoft.com/office/drawing/2014/main" id="{2237396B-0C65-98DA-B13E-13F480E7AAF8}"/>
                </a:ext>
              </a:extLst>
            </p:cNvPr>
            <p:cNvCxnSpPr/>
            <p:nvPr>
              <p:custDataLst>
                <p:tags r:id="rId83"/>
              </p:custDataLst>
            </p:nvPr>
          </p:nvCxnSpPr>
          <p:spPr>
            <a:xfrm>
              <a:off x="4833" y="4170"/>
              <a:ext cx="1499" cy="0"/>
            </a:xfrm>
            <a:prstGeom prst="line">
              <a:avLst/>
            </a:prstGeom>
            <a:ln w="2222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40" name="直接连接符 592">
              <a:extLst>
                <a:ext uri="{FF2B5EF4-FFF2-40B4-BE49-F238E27FC236}">
                  <a16:creationId xmlns:a16="http://schemas.microsoft.com/office/drawing/2014/main" id="{8BDB08D9-3FBB-9141-D51C-A77E61CD372A}"/>
                </a:ext>
              </a:extLst>
            </p:cNvPr>
            <p:cNvCxnSpPr/>
            <p:nvPr>
              <p:custDataLst>
                <p:tags r:id="rId84"/>
              </p:custDataLst>
            </p:nvPr>
          </p:nvCxnSpPr>
          <p:spPr>
            <a:xfrm>
              <a:off x="4807" y="5616"/>
              <a:ext cx="1525" cy="0"/>
            </a:xfrm>
            <a:prstGeom prst="line">
              <a:avLst/>
            </a:prstGeom>
            <a:ln w="2222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41" name="直接连接符 593">
              <a:extLst>
                <a:ext uri="{FF2B5EF4-FFF2-40B4-BE49-F238E27FC236}">
                  <a16:creationId xmlns:a16="http://schemas.microsoft.com/office/drawing/2014/main" id="{DC05DE10-E613-285B-B739-31F60A4B7EAB}"/>
                </a:ext>
              </a:extLst>
            </p:cNvPr>
            <p:cNvCxnSpPr/>
            <p:nvPr>
              <p:custDataLst>
                <p:tags r:id="rId85"/>
              </p:custDataLst>
            </p:nvPr>
          </p:nvCxnSpPr>
          <p:spPr>
            <a:xfrm>
              <a:off x="5462" y="5139"/>
              <a:ext cx="1525" cy="0"/>
            </a:xfrm>
            <a:prstGeom prst="line">
              <a:avLst/>
            </a:prstGeom>
            <a:ln w="2222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42" name="直接连接符 594">
              <a:extLst>
                <a:ext uri="{FF2B5EF4-FFF2-40B4-BE49-F238E27FC236}">
                  <a16:creationId xmlns:a16="http://schemas.microsoft.com/office/drawing/2014/main" id="{D1EACA16-D618-0C8A-4F07-01BE82B3C6E8}"/>
                </a:ext>
              </a:extLst>
            </p:cNvPr>
            <p:cNvCxnSpPr/>
            <p:nvPr>
              <p:custDataLst>
                <p:tags r:id="rId86"/>
              </p:custDataLst>
            </p:nvPr>
          </p:nvCxnSpPr>
          <p:spPr>
            <a:xfrm>
              <a:off x="6133" y="4662"/>
              <a:ext cx="1525" cy="0"/>
            </a:xfrm>
            <a:prstGeom prst="line">
              <a:avLst/>
            </a:prstGeom>
            <a:ln w="2222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43" name="直接连接符 595">
              <a:extLst>
                <a:ext uri="{FF2B5EF4-FFF2-40B4-BE49-F238E27FC236}">
                  <a16:creationId xmlns:a16="http://schemas.microsoft.com/office/drawing/2014/main" id="{E90CD157-1886-53A0-B65C-7F3F37FE0669}"/>
                </a:ext>
              </a:extLst>
            </p:cNvPr>
            <p:cNvCxnSpPr/>
            <p:nvPr>
              <p:custDataLst>
                <p:tags r:id="rId87"/>
              </p:custDataLst>
            </p:nvPr>
          </p:nvCxnSpPr>
          <p:spPr>
            <a:xfrm>
              <a:off x="6825" y="4170"/>
              <a:ext cx="1499" cy="0"/>
            </a:xfrm>
            <a:prstGeom prst="line">
              <a:avLst/>
            </a:prstGeom>
            <a:ln w="2222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44" name="直接连接符 596">
              <a:extLst>
                <a:ext uri="{FF2B5EF4-FFF2-40B4-BE49-F238E27FC236}">
                  <a16:creationId xmlns:a16="http://schemas.microsoft.com/office/drawing/2014/main" id="{F176E33F-6A6B-6C43-C13F-F7133460F129}"/>
                </a:ext>
              </a:extLst>
            </p:cNvPr>
            <p:cNvCxnSpPr/>
            <p:nvPr>
              <p:custDataLst>
                <p:tags r:id="rId88"/>
              </p:custDataLst>
            </p:nvPr>
          </p:nvCxnSpPr>
          <p:spPr>
            <a:xfrm>
              <a:off x="6819" y="5616"/>
              <a:ext cx="1525" cy="0"/>
            </a:xfrm>
            <a:prstGeom prst="line">
              <a:avLst/>
            </a:prstGeom>
            <a:ln w="2222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45" name="直接连接符 597">
              <a:extLst>
                <a:ext uri="{FF2B5EF4-FFF2-40B4-BE49-F238E27FC236}">
                  <a16:creationId xmlns:a16="http://schemas.microsoft.com/office/drawing/2014/main" id="{75A6129A-54CF-F805-92FC-17CDFEC826FD}"/>
                </a:ext>
              </a:extLst>
            </p:cNvPr>
            <p:cNvCxnSpPr/>
            <p:nvPr>
              <p:custDataLst>
                <p:tags r:id="rId89"/>
              </p:custDataLst>
            </p:nvPr>
          </p:nvCxnSpPr>
          <p:spPr>
            <a:xfrm>
              <a:off x="7474" y="5139"/>
              <a:ext cx="1525" cy="0"/>
            </a:xfrm>
            <a:prstGeom prst="line">
              <a:avLst/>
            </a:prstGeom>
            <a:ln w="2222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46" name="直接连接符 598">
              <a:extLst>
                <a:ext uri="{FF2B5EF4-FFF2-40B4-BE49-F238E27FC236}">
                  <a16:creationId xmlns:a16="http://schemas.microsoft.com/office/drawing/2014/main" id="{3915732B-6633-6A9B-B21F-7C1E41B9CF8B}"/>
                </a:ext>
              </a:extLst>
            </p:cNvPr>
            <p:cNvCxnSpPr/>
            <p:nvPr>
              <p:custDataLst>
                <p:tags r:id="rId90"/>
              </p:custDataLst>
            </p:nvPr>
          </p:nvCxnSpPr>
          <p:spPr>
            <a:xfrm>
              <a:off x="8145" y="4662"/>
              <a:ext cx="1525" cy="0"/>
            </a:xfrm>
            <a:prstGeom prst="line">
              <a:avLst/>
            </a:prstGeom>
            <a:ln w="2222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47" name="直接连接符 599">
              <a:extLst>
                <a:ext uri="{FF2B5EF4-FFF2-40B4-BE49-F238E27FC236}">
                  <a16:creationId xmlns:a16="http://schemas.microsoft.com/office/drawing/2014/main" id="{D6C2CE86-DAE2-8BA5-8411-8B29385D1F2E}"/>
                </a:ext>
              </a:extLst>
            </p:cNvPr>
            <p:cNvCxnSpPr/>
            <p:nvPr>
              <p:custDataLst>
                <p:tags r:id="rId91"/>
              </p:custDataLst>
            </p:nvPr>
          </p:nvCxnSpPr>
          <p:spPr>
            <a:xfrm>
              <a:off x="8837" y="4170"/>
              <a:ext cx="1499" cy="0"/>
            </a:xfrm>
            <a:prstGeom prst="line">
              <a:avLst/>
            </a:prstGeom>
            <a:ln w="2222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48" name="曲线连接符 247">
              <a:extLst>
                <a:ext uri="{FF2B5EF4-FFF2-40B4-BE49-F238E27FC236}">
                  <a16:creationId xmlns:a16="http://schemas.microsoft.com/office/drawing/2014/main" id="{CDC17815-6593-E3F0-6F32-38AEB88F95B6}"/>
                </a:ext>
              </a:extLst>
            </p:cNvPr>
            <p:cNvCxnSpPr/>
            <p:nvPr>
              <p:custDataLst>
                <p:tags r:id="rId92"/>
              </p:custDataLst>
            </p:nvPr>
          </p:nvCxnSpPr>
          <p:spPr>
            <a:xfrm rot="5400000" flipV="1">
              <a:off x="4569" y="3992"/>
              <a:ext cx="5" cy="4006"/>
            </a:xfrm>
            <a:prstGeom prst="curvedConnector3">
              <a:avLst>
                <a:gd name="adj1" fmla="val 7550000"/>
              </a:avLst>
            </a:prstGeom>
            <a:ln w="2222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49" name="曲线连接符 248">
              <a:extLst>
                <a:ext uri="{FF2B5EF4-FFF2-40B4-BE49-F238E27FC236}">
                  <a16:creationId xmlns:a16="http://schemas.microsoft.com/office/drawing/2014/main" id="{9FF68349-1F9E-BBB0-2C54-D03F8BD79C2F}"/>
                </a:ext>
              </a:extLst>
            </p:cNvPr>
            <p:cNvCxnSpPr/>
            <p:nvPr>
              <p:custDataLst>
                <p:tags r:id="rId93"/>
              </p:custDataLst>
            </p:nvPr>
          </p:nvCxnSpPr>
          <p:spPr>
            <a:xfrm rot="5400000" flipV="1">
              <a:off x="6568" y="3987"/>
              <a:ext cx="5" cy="4006"/>
            </a:xfrm>
            <a:prstGeom prst="curvedConnector3">
              <a:avLst>
                <a:gd name="adj1" fmla="val 7810000"/>
              </a:avLst>
            </a:prstGeom>
            <a:ln w="2222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50" name="曲线连接符 249">
              <a:extLst>
                <a:ext uri="{FF2B5EF4-FFF2-40B4-BE49-F238E27FC236}">
                  <a16:creationId xmlns:a16="http://schemas.microsoft.com/office/drawing/2014/main" id="{5779575F-7078-DAFA-C4F4-BAC39D9B9591}"/>
                </a:ext>
              </a:extLst>
            </p:cNvPr>
            <p:cNvCxnSpPr/>
            <p:nvPr>
              <p:custDataLst>
                <p:tags r:id="rId94"/>
              </p:custDataLst>
            </p:nvPr>
          </p:nvCxnSpPr>
          <p:spPr>
            <a:xfrm rot="10800000" flipH="1">
              <a:off x="2326" y="4186"/>
              <a:ext cx="2002" cy="1430"/>
            </a:xfrm>
            <a:prstGeom prst="curvedConnector3">
              <a:avLst>
                <a:gd name="adj1" fmla="val -18731"/>
              </a:avLst>
            </a:prstGeom>
            <a:ln w="2222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51" name="曲线连接符 250">
              <a:extLst>
                <a:ext uri="{FF2B5EF4-FFF2-40B4-BE49-F238E27FC236}">
                  <a16:creationId xmlns:a16="http://schemas.microsoft.com/office/drawing/2014/main" id="{835EDE32-1524-CD4A-8098-11B5FC974696}"/>
                </a:ext>
              </a:extLst>
            </p:cNvPr>
            <p:cNvCxnSpPr/>
            <p:nvPr>
              <p:custDataLst>
                <p:tags r:id="rId95"/>
              </p:custDataLst>
            </p:nvPr>
          </p:nvCxnSpPr>
          <p:spPr>
            <a:xfrm rot="10800000" flipH="1">
              <a:off x="2980" y="4645"/>
              <a:ext cx="745" cy="493"/>
            </a:xfrm>
            <a:prstGeom prst="curvedConnector3">
              <a:avLst>
                <a:gd name="adj1" fmla="val -50336"/>
              </a:avLst>
            </a:prstGeom>
            <a:ln w="2222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52" name="曲线连接符 251">
              <a:extLst>
                <a:ext uri="{FF2B5EF4-FFF2-40B4-BE49-F238E27FC236}">
                  <a16:creationId xmlns:a16="http://schemas.microsoft.com/office/drawing/2014/main" id="{FEB098E2-3511-6283-2797-00CA060C23AF}"/>
                </a:ext>
              </a:extLst>
            </p:cNvPr>
            <p:cNvCxnSpPr/>
            <p:nvPr>
              <p:custDataLst>
                <p:tags r:id="rId96"/>
              </p:custDataLst>
            </p:nvPr>
          </p:nvCxnSpPr>
          <p:spPr>
            <a:xfrm flipV="1">
              <a:off x="8813" y="5147"/>
              <a:ext cx="655" cy="477"/>
            </a:xfrm>
            <a:prstGeom prst="curvedConnector3">
              <a:avLst>
                <a:gd name="adj1" fmla="val 157252"/>
              </a:avLst>
            </a:prstGeom>
            <a:ln w="2222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53" name="曲线连接符 252">
              <a:extLst>
                <a:ext uri="{FF2B5EF4-FFF2-40B4-BE49-F238E27FC236}">
                  <a16:creationId xmlns:a16="http://schemas.microsoft.com/office/drawing/2014/main" id="{D17D1DBB-9769-BB81-1C7B-23AB37AD2808}"/>
                </a:ext>
              </a:extLst>
            </p:cNvPr>
            <p:cNvCxnSpPr/>
            <p:nvPr>
              <p:custDataLst>
                <p:tags r:id="rId97"/>
              </p:custDataLst>
            </p:nvPr>
          </p:nvCxnSpPr>
          <p:spPr>
            <a:xfrm flipV="1">
              <a:off x="10139" y="4194"/>
              <a:ext cx="676" cy="476"/>
            </a:xfrm>
            <a:prstGeom prst="curvedConnector3">
              <a:avLst>
                <a:gd name="adj1" fmla="val 155473"/>
              </a:avLst>
            </a:prstGeom>
            <a:ln w="2222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pSp>
        <p:nvGrpSpPr>
          <p:cNvPr id="350" name="组合 349">
            <a:extLst>
              <a:ext uri="{FF2B5EF4-FFF2-40B4-BE49-F238E27FC236}">
                <a16:creationId xmlns:a16="http://schemas.microsoft.com/office/drawing/2014/main" id="{B0008740-FCEA-8338-7684-66A486854CEE}"/>
              </a:ext>
            </a:extLst>
          </p:cNvPr>
          <p:cNvGrpSpPr>
            <a:grpSpLocks noChangeAspect="1"/>
          </p:cNvGrpSpPr>
          <p:nvPr/>
        </p:nvGrpSpPr>
        <p:grpSpPr>
          <a:xfrm>
            <a:off x="8060055" y="4794537"/>
            <a:ext cx="3284220" cy="1008380"/>
            <a:chOff x="2180" y="5317"/>
            <a:chExt cx="5787" cy="1918"/>
          </a:xfrm>
        </p:grpSpPr>
        <p:sp>
          <p:nvSpPr>
            <p:cNvPr id="351" name="圆柱形 607">
              <a:extLst>
                <a:ext uri="{FF2B5EF4-FFF2-40B4-BE49-F238E27FC236}">
                  <a16:creationId xmlns:a16="http://schemas.microsoft.com/office/drawing/2014/main" id="{BFA3BEDA-5EB8-BC07-A29F-9F81D9E44D3F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5698" y="5317"/>
              <a:ext cx="1354" cy="480"/>
            </a:xfrm>
            <a:prstGeom prst="ca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>
                  <a:latin typeface="Arial" panose="020B0604020202020204" pitchFamily="34" charset="0"/>
                  <a:cs typeface="Arial" panose="020B0604020202020204" pitchFamily="34" charset="0"/>
                </a:rPr>
                <a:t>Orch.</a:t>
              </a:r>
            </a:p>
          </p:txBody>
        </p:sp>
        <p:grpSp>
          <p:nvGrpSpPr>
            <p:cNvPr id="352" name="组合 351">
              <a:extLst>
                <a:ext uri="{FF2B5EF4-FFF2-40B4-BE49-F238E27FC236}">
                  <a16:creationId xmlns:a16="http://schemas.microsoft.com/office/drawing/2014/main" id="{C4D8C8F3-B705-9973-B157-3C7F2A11D23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595" y="6028"/>
              <a:ext cx="372" cy="546"/>
              <a:chOff x="1565" y="7603"/>
              <a:chExt cx="1278" cy="1872"/>
            </a:xfrm>
          </p:grpSpPr>
          <p:sp>
            <p:nvSpPr>
              <p:cNvPr id="407" name="椭圆 406">
                <a:extLst>
                  <a:ext uri="{FF2B5EF4-FFF2-40B4-BE49-F238E27FC236}">
                    <a16:creationId xmlns:a16="http://schemas.microsoft.com/office/drawing/2014/main" id="{0913D361-722E-6623-9DC7-714FBE0E6984}"/>
                  </a:ext>
                </a:extLst>
              </p:cNvPr>
              <p:cNvSpPr/>
              <p:nvPr>
                <p:custDataLst>
                  <p:tags r:id="rId50"/>
                </p:custDataLst>
              </p:nvPr>
            </p:nvSpPr>
            <p:spPr>
              <a:xfrm>
                <a:off x="1826" y="7603"/>
                <a:ext cx="764" cy="757"/>
              </a:xfrm>
              <a:prstGeom prst="ellipse">
                <a:avLst/>
              </a:prstGeom>
              <a:noFill/>
              <a:ln w="444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08" name="同侧圆角矩形 407">
                <a:extLst>
                  <a:ext uri="{FF2B5EF4-FFF2-40B4-BE49-F238E27FC236}">
                    <a16:creationId xmlns:a16="http://schemas.microsoft.com/office/drawing/2014/main" id="{BA980872-8568-16B6-2DB9-9246E729FA52}"/>
                  </a:ext>
                </a:extLst>
              </p:cNvPr>
              <p:cNvSpPr/>
              <p:nvPr>
                <p:custDataLst>
                  <p:tags r:id="rId51"/>
                </p:custDataLst>
              </p:nvPr>
            </p:nvSpPr>
            <p:spPr>
              <a:xfrm>
                <a:off x="1565" y="8379"/>
                <a:ext cx="1279" cy="1096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noFill/>
              <a:ln w="444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353" name="圆角矩形 352">
              <a:extLst>
                <a:ext uri="{FF2B5EF4-FFF2-40B4-BE49-F238E27FC236}">
                  <a16:creationId xmlns:a16="http://schemas.microsoft.com/office/drawing/2014/main" id="{5DA72B75-700D-46E6-A018-66B3A0913A19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3087" y="5317"/>
              <a:ext cx="1429" cy="490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DCN</a:t>
              </a:r>
            </a:p>
          </p:txBody>
        </p:sp>
        <p:sp>
          <p:nvSpPr>
            <p:cNvPr id="354" name="圆角矩形 353">
              <a:extLst>
                <a:ext uri="{FF2B5EF4-FFF2-40B4-BE49-F238E27FC236}">
                  <a16:creationId xmlns:a16="http://schemas.microsoft.com/office/drawing/2014/main" id="{5553189B-A23C-F0D4-E867-3DCC045F6D5B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2180" y="6118"/>
              <a:ext cx="3227" cy="1117"/>
            </a:xfrm>
            <a:prstGeom prst="roundRect">
              <a:avLst/>
            </a:prstGeom>
            <a:solidFill>
              <a:srgbClr val="D79999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US" altLang="zh-CN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altLang="zh-CN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altLang="zh-CN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InfiniteHBD</a:t>
              </a:r>
              <a:endParaRPr lang="en-US" altLang="zh-CN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55" name="组合 354">
              <a:extLst>
                <a:ext uri="{FF2B5EF4-FFF2-40B4-BE49-F238E27FC236}">
                  <a16:creationId xmlns:a16="http://schemas.microsoft.com/office/drawing/2014/main" id="{F724666B-3757-DC64-DA85-CCE1F4A47B2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394" y="6216"/>
              <a:ext cx="303" cy="480"/>
              <a:chOff x="3962" y="4611"/>
              <a:chExt cx="1522" cy="2404"/>
            </a:xfrm>
            <a:solidFill>
              <a:schemeClr val="bg1"/>
            </a:solidFill>
          </p:grpSpPr>
          <p:sp>
            <p:nvSpPr>
              <p:cNvPr id="401" name="同侧圆角矩形 400">
                <a:extLst>
                  <a:ext uri="{FF2B5EF4-FFF2-40B4-BE49-F238E27FC236}">
                    <a16:creationId xmlns:a16="http://schemas.microsoft.com/office/drawing/2014/main" id="{7180BD33-E4EB-8DC5-B92C-E40C50293715}"/>
                  </a:ext>
                </a:extLst>
              </p:cNvPr>
              <p:cNvSpPr/>
              <p:nvPr>
                <p:custDataLst>
                  <p:tags r:id="rId44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02" name="矩形 401">
                <a:extLst>
                  <a:ext uri="{FF2B5EF4-FFF2-40B4-BE49-F238E27FC236}">
                    <a16:creationId xmlns:a16="http://schemas.microsoft.com/office/drawing/2014/main" id="{974721E3-4EDB-4B59-274C-BB83848F4604}"/>
                  </a:ext>
                </a:extLst>
              </p:cNvPr>
              <p:cNvSpPr/>
              <p:nvPr>
                <p:custDataLst>
                  <p:tags r:id="rId45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03" name="矩形 402">
                <a:extLst>
                  <a:ext uri="{FF2B5EF4-FFF2-40B4-BE49-F238E27FC236}">
                    <a16:creationId xmlns:a16="http://schemas.microsoft.com/office/drawing/2014/main" id="{617EEB39-5CEB-536C-7C2A-450BF18765A8}"/>
                  </a:ext>
                </a:extLst>
              </p:cNvPr>
              <p:cNvSpPr/>
              <p:nvPr>
                <p:custDataLst>
                  <p:tags r:id="rId46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04" name="矩形 403">
                <a:extLst>
                  <a:ext uri="{FF2B5EF4-FFF2-40B4-BE49-F238E27FC236}">
                    <a16:creationId xmlns:a16="http://schemas.microsoft.com/office/drawing/2014/main" id="{AB939996-020B-C0D0-D0B2-6D7808FE17DF}"/>
                  </a:ext>
                </a:extLst>
              </p:cNvPr>
              <p:cNvSpPr/>
              <p:nvPr>
                <p:custDataLst>
                  <p:tags r:id="rId47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05" name="矩形 404">
                <a:extLst>
                  <a:ext uri="{FF2B5EF4-FFF2-40B4-BE49-F238E27FC236}">
                    <a16:creationId xmlns:a16="http://schemas.microsoft.com/office/drawing/2014/main" id="{47133BCD-C567-71EB-9188-499FB2CED582}"/>
                  </a:ext>
                </a:extLst>
              </p:cNvPr>
              <p:cNvSpPr/>
              <p:nvPr>
                <p:custDataLst>
                  <p:tags r:id="rId48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06" name="椭圆 405">
                <a:extLst>
                  <a:ext uri="{FF2B5EF4-FFF2-40B4-BE49-F238E27FC236}">
                    <a16:creationId xmlns:a16="http://schemas.microsoft.com/office/drawing/2014/main" id="{1E97B30A-BC33-8209-983C-F875F479151C}"/>
                  </a:ext>
                </a:extLst>
              </p:cNvPr>
              <p:cNvSpPr/>
              <p:nvPr>
                <p:custDataLst>
                  <p:tags r:id="rId49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19050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6" name="组合 355">
              <a:extLst>
                <a:ext uri="{FF2B5EF4-FFF2-40B4-BE49-F238E27FC236}">
                  <a16:creationId xmlns:a16="http://schemas.microsoft.com/office/drawing/2014/main" id="{1146D43D-9CBB-9D51-A13D-4895320D9B9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893" y="6221"/>
              <a:ext cx="303" cy="480"/>
              <a:chOff x="3962" y="4611"/>
              <a:chExt cx="1522" cy="2404"/>
            </a:xfrm>
            <a:solidFill>
              <a:schemeClr val="bg1"/>
            </a:solidFill>
          </p:grpSpPr>
          <p:sp>
            <p:nvSpPr>
              <p:cNvPr id="395" name="同侧圆角矩形 394">
                <a:extLst>
                  <a:ext uri="{FF2B5EF4-FFF2-40B4-BE49-F238E27FC236}">
                    <a16:creationId xmlns:a16="http://schemas.microsoft.com/office/drawing/2014/main" id="{E714E6BF-4F0E-E754-0E62-AF4ADF4DEF2A}"/>
                  </a:ext>
                </a:extLst>
              </p:cNvPr>
              <p:cNvSpPr/>
              <p:nvPr>
                <p:custDataLst>
                  <p:tags r:id="rId38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6" name="矩形 395">
                <a:extLst>
                  <a:ext uri="{FF2B5EF4-FFF2-40B4-BE49-F238E27FC236}">
                    <a16:creationId xmlns:a16="http://schemas.microsoft.com/office/drawing/2014/main" id="{ABD70D6E-2720-1029-3FA4-2957C4415BD9}"/>
                  </a:ext>
                </a:extLst>
              </p:cNvPr>
              <p:cNvSpPr/>
              <p:nvPr>
                <p:custDataLst>
                  <p:tags r:id="rId39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7" name="矩形 396">
                <a:extLst>
                  <a:ext uri="{FF2B5EF4-FFF2-40B4-BE49-F238E27FC236}">
                    <a16:creationId xmlns:a16="http://schemas.microsoft.com/office/drawing/2014/main" id="{BB57009C-DE62-32D7-B76C-5CFC07F4FDB4}"/>
                  </a:ext>
                </a:extLst>
              </p:cNvPr>
              <p:cNvSpPr/>
              <p:nvPr>
                <p:custDataLst>
                  <p:tags r:id="rId40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8" name="矩形 397">
                <a:extLst>
                  <a:ext uri="{FF2B5EF4-FFF2-40B4-BE49-F238E27FC236}">
                    <a16:creationId xmlns:a16="http://schemas.microsoft.com/office/drawing/2014/main" id="{1ADA5B1A-71DB-C150-0963-59B4A44FF533}"/>
                  </a:ext>
                </a:extLst>
              </p:cNvPr>
              <p:cNvSpPr/>
              <p:nvPr>
                <p:custDataLst>
                  <p:tags r:id="rId41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9" name="矩形 398">
                <a:extLst>
                  <a:ext uri="{FF2B5EF4-FFF2-40B4-BE49-F238E27FC236}">
                    <a16:creationId xmlns:a16="http://schemas.microsoft.com/office/drawing/2014/main" id="{732315AA-8748-FE52-850F-5A167EA1AFBD}"/>
                  </a:ext>
                </a:extLst>
              </p:cNvPr>
              <p:cNvSpPr/>
              <p:nvPr>
                <p:custDataLst>
                  <p:tags r:id="rId42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00" name="椭圆 399">
                <a:extLst>
                  <a:ext uri="{FF2B5EF4-FFF2-40B4-BE49-F238E27FC236}">
                    <a16:creationId xmlns:a16="http://schemas.microsoft.com/office/drawing/2014/main" id="{FC3E5853-9D7E-B666-9A66-DFF7C632DF2C}"/>
                  </a:ext>
                </a:extLst>
              </p:cNvPr>
              <p:cNvSpPr/>
              <p:nvPr>
                <p:custDataLst>
                  <p:tags r:id="rId43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19050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7" name="组合 356">
              <a:extLst>
                <a:ext uri="{FF2B5EF4-FFF2-40B4-BE49-F238E27FC236}">
                  <a16:creationId xmlns:a16="http://schemas.microsoft.com/office/drawing/2014/main" id="{485FEEBC-4CEA-D54C-E085-2C0B826798F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397" y="6221"/>
              <a:ext cx="303" cy="480"/>
              <a:chOff x="3962" y="4611"/>
              <a:chExt cx="1522" cy="2404"/>
            </a:xfrm>
            <a:solidFill>
              <a:schemeClr val="bg1"/>
            </a:solidFill>
          </p:grpSpPr>
          <p:sp>
            <p:nvSpPr>
              <p:cNvPr id="389" name="同侧圆角矩形 388">
                <a:extLst>
                  <a:ext uri="{FF2B5EF4-FFF2-40B4-BE49-F238E27FC236}">
                    <a16:creationId xmlns:a16="http://schemas.microsoft.com/office/drawing/2014/main" id="{F7DE2D0A-0173-B1B0-7B46-054DA70A74B3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0" name="矩形 389">
                <a:extLst>
                  <a:ext uri="{FF2B5EF4-FFF2-40B4-BE49-F238E27FC236}">
                    <a16:creationId xmlns:a16="http://schemas.microsoft.com/office/drawing/2014/main" id="{4F752F2A-536C-B390-213B-F5403175F638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1" name="矩形 390">
                <a:extLst>
                  <a:ext uri="{FF2B5EF4-FFF2-40B4-BE49-F238E27FC236}">
                    <a16:creationId xmlns:a16="http://schemas.microsoft.com/office/drawing/2014/main" id="{7EEDA930-B889-8514-B2C3-068A16E7D1B2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2" name="矩形 391">
                <a:extLst>
                  <a:ext uri="{FF2B5EF4-FFF2-40B4-BE49-F238E27FC236}">
                    <a16:creationId xmlns:a16="http://schemas.microsoft.com/office/drawing/2014/main" id="{8672CA3C-93F4-662F-28DE-4286FF86B96C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3" name="矩形 392">
                <a:extLst>
                  <a:ext uri="{FF2B5EF4-FFF2-40B4-BE49-F238E27FC236}">
                    <a16:creationId xmlns:a16="http://schemas.microsoft.com/office/drawing/2014/main" id="{113832F0-6BA8-C5DE-75A8-3B37FE7C9C8D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4" name="椭圆 393">
                <a:extLst>
                  <a:ext uri="{FF2B5EF4-FFF2-40B4-BE49-F238E27FC236}">
                    <a16:creationId xmlns:a16="http://schemas.microsoft.com/office/drawing/2014/main" id="{119DB2B7-7C72-6C01-376B-752FDE3A7528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19050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8" name="组合 357">
              <a:extLst>
                <a:ext uri="{FF2B5EF4-FFF2-40B4-BE49-F238E27FC236}">
                  <a16:creationId xmlns:a16="http://schemas.microsoft.com/office/drawing/2014/main" id="{3DA9621F-BBD0-093B-A75C-5BF0C11BCFE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896" y="6226"/>
              <a:ext cx="303" cy="480"/>
              <a:chOff x="3962" y="4611"/>
              <a:chExt cx="1522" cy="2404"/>
            </a:xfrm>
            <a:solidFill>
              <a:schemeClr val="bg1"/>
            </a:solidFill>
          </p:grpSpPr>
          <p:sp>
            <p:nvSpPr>
              <p:cNvPr id="383" name="同侧圆角矩形 382">
                <a:extLst>
                  <a:ext uri="{FF2B5EF4-FFF2-40B4-BE49-F238E27FC236}">
                    <a16:creationId xmlns:a16="http://schemas.microsoft.com/office/drawing/2014/main" id="{535A196B-B370-C6E5-D5EC-5E90E9D20A9E}"/>
                  </a:ext>
                </a:extLst>
              </p:cNvPr>
              <p:cNvSpPr/>
              <p:nvPr>
                <p:custDataLst>
                  <p:tags r:id="rId26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4" name="矩形 383">
                <a:extLst>
                  <a:ext uri="{FF2B5EF4-FFF2-40B4-BE49-F238E27FC236}">
                    <a16:creationId xmlns:a16="http://schemas.microsoft.com/office/drawing/2014/main" id="{17AA7460-C4B9-109B-1B7F-BCEE79AADA56}"/>
                  </a:ext>
                </a:extLst>
              </p:cNvPr>
              <p:cNvSpPr/>
              <p:nvPr>
                <p:custDataLst>
                  <p:tags r:id="rId27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5" name="矩形 384">
                <a:extLst>
                  <a:ext uri="{FF2B5EF4-FFF2-40B4-BE49-F238E27FC236}">
                    <a16:creationId xmlns:a16="http://schemas.microsoft.com/office/drawing/2014/main" id="{D3311AC4-F4F6-66CF-D828-3892F3D2237E}"/>
                  </a:ext>
                </a:extLst>
              </p:cNvPr>
              <p:cNvSpPr/>
              <p:nvPr>
                <p:custDataLst>
                  <p:tags r:id="rId28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6" name="矩形 385">
                <a:extLst>
                  <a:ext uri="{FF2B5EF4-FFF2-40B4-BE49-F238E27FC236}">
                    <a16:creationId xmlns:a16="http://schemas.microsoft.com/office/drawing/2014/main" id="{44774D01-04CE-42D6-2D80-024949804744}"/>
                  </a:ext>
                </a:extLst>
              </p:cNvPr>
              <p:cNvSpPr/>
              <p:nvPr>
                <p:custDataLst>
                  <p:tags r:id="rId29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7" name="矩形 386">
                <a:extLst>
                  <a:ext uri="{FF2B5EF4-FFF2-40B4-BE49-F238E27FC236}">
                    <a16:creationId xmlns:a16="http://schemas.microsoft.com/office/drawing/2014/main" id="{6DC68754-8BE7-67A9-DABB-C7A78882C9A8}"/>
                  </a:ext>
                </a:extLst>
              </p:cNvPr>
              <p:cNvSpPr/>
              <p:nvPr>
                <p:custDataLst>
                  <p:tags r:id="rId30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8" name="椭圆 387">
                <a:extLst>
                  <a:ext uri="{FF2B5EF4-FFF2-40B4-BE49-F238E27FC236}">
                    <a16:creationId xmlns:a16="http://schemas.microsoft.com/office/drawing/2014/main" id="{E3A3F234-A817-8A11-C9C2-42CC748F378A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19050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9" name="组合 358">
              <a:extLst>
                <a:ext uri="{FF2B5EF4-FFF2-40B4-BE49-F238E27FC236}">
                  <a16:creationId xmlns:a16="http://schemas.microsoft.com/office/drawing/2014/main" id="{ECE4DAFD-AC60-3E33-C8EE-76B79D8905E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395" y="6221"/>
              <a:ext cx="303" cy="480"/>
              <a:chOff x="3962" y="4611"/>
              <a:chExt cx="1522" cy="2404"/>
            </a:xfrm>
            <a:solidFill>
              <a:schemeClr val="bg1"/>
            </a:solidFill>
          </p:grpSpPr>
          <p:sp>
            <p:nvSpPr>
              <p:cNvPr id="377" name="同侧圆角矩形 376">
                <a:extLst>
                  <a:ext uri="{FF2B5EF4-FFF2-40B4-BE49-F238E27FC236}">
                    <a16:creationId xmlns:a16="http://schemas.microsoft.com/office/drawing/2014/main" id="{31D6EE3C-46B7-84B2-AFE2-9C61105AC79E}"/>
                  </a:ext>
                </a:extLst>
              </p:cNvPr>
              <p:cNvSpPr/>
              <p:nvPr>
                <p:custDataLst>
                  <p:tags r:id="rId20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8" name="矩形 377">
                <a:extLst>
                  <a:ext uri="{FF2B5EF4-FFF2-40B4-BE49-F238E27FC236}">
                    <a16:creationId xmlns:a16="http://schemas.microsoft.com/office/drawing/2014/main" id="{147786E2-88D8-E66A-541F-A148EE9C5B0D}"/>
                  </a:ext>
                </a:extLst>
              </p:cNvPr>
              <p:cNvSpPr/>
              <p:nvPr>
                <p:custDataLst>
                  <p:tags r:id="rId21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9" name="矩形 378">
                <a:extLst>
                  <a:ext uri="{FF2B5EF4-FFF2-40B4-BE49-F238E27FC236}">
                    <a16:creationId xmlns:a16="http://schemas.microsoft.com/office/drawing/2014/main" id="{D586DA90-1E2E-2CCC-94F4-CDE2F953C27B}"/>
                  </a:ext>
                </a:extLst>
              </p:cNvPr>
              <p:cNvSpPr/>
              <p:nvPr>
                <p:custDataLst>
                  <p:tags r:id="rId22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0" name="矩形 379">
                <a:extLst>
                  <a:ext uri="{FF2B5EF4-FFF2-40B4-BE49-F238E27FC236}">
                    <a16:creationId xmlns:a16="http://schemas.microsoft.com/office/drawing/2014/main" id="{589AD5F3-F4AA-79A6-BD13-2E2175F16E6F}"/>
                  </a:ext>
                </a:extLst>
              </p:cNvPr>
              <p:cNvSpPr/>
              <p:nvPr>
                <p:custDataLst>
                  <p:tags r:id="rId23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1" name="矩形 380">
                <a:extLst>
                  <a:ext uri="{FF2B5EF4-FFF2-40B4-BE49-F238E27FC236}">
                    <a16:creationId xmlns:a16="http://schemas.microsoft.com/office/drawing/2014/main" id="{B5B59862-D95A-A7C3-2E4F-3D01FCC22626}"/>
                  </a:ext>
                </a:extLst>
              </p:cNvPr>
              <p:cNvSpPr/>
              <p:nvPr>
                <p:custDataLst>
                  <p:tags r:id="rId24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2" name="椭圆 381">
                <a:extLst>
                  <a:ext uri="{FF2B5EF4-FFF2-40B4-BE49-F238E27FC236}">
                    <a16:creationId xmlns:a16="http://schemas.microsoft.com/office/drawing/2014/main" id="{F97ECF95-5BC6-6B3A-E223-A587434682EB}"/>
                  </a:ext>
                </a:extLst>
              </p:cNvPr>
              <p:cNvSpPr/>
              <p:nvPr>
                <p:custDataLst>
                  <p:tags r:id="rId25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19050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0" name="组合 359">
              <a:extLst>
                <a:ext uri="{FF2B5EF4-FFF2-40B4-BE49-F238E27FC236}">
                  <a16:creationId xmlns:a16="http://schemas.microsoft.com/office/drawing/2014/main" id="{680ABC63-6D7B-E64D-CE9F-DECBB05B66B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893" y="6226"/>
              <a:ext cx="303" cy="480"/>
              <a:chOff x="3962" y="4611"/>
              <a:chExt cx="1522" cy="2404"/>
            </a:xfrm>
            <a:solidFill>
              <a:schemeClr val="bg1"/>
            </a:solidFill>
          </p:grpSpPr>
          <p:sp>
            <p:nvSpPr>
              <p:cNvPr id="371" name="同侧圆角矩形 370">
                <a:extLst>
                  <a:ext uri="{FF2B5EF4-FFF2-40B4-BE49-F238E27FC236}">
                    <a16:creationId xmlns:a16="http://schemas.microsoft.com/office/drawing/2014/main" id="{BA19E465-BD38-AB30-A809-BDAAAD08F7E3}"/>
                  </a:ext>
                </a:extLst>
              </p:cNvPr>
              <p:cNvSpPr/>
              <p:nvPr>
                <p:custDataLst>
                  <p:tags r:id="rId14"/>
                </p:custDataLst>
              </p:nvPr>
            </p:nvSpPr>
            <p:spPr>
              <a:xfrm>
                <a:off x="3962" y="4611"/>
                <a:ext cx="1522" cy="2404"/>
              </a:xfrm>
              <a:prstGeom prst="round2Same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2" name="矩形 371">
                <a:extLst>
                  <a:ext uri="{FF2B5EF4-FFF2-40B4-BE49-F238E27FC236}">
                    <a16:creationId xmlns:a16="http://schemas.microsoft.com/office/drawing/2014/main" id="{614CFED2-E256-3647-DA5D-C0BE8A917C59}"/>
                  </a:ext>
                </a:extLst>
              </p:cNvPr>
              <p:cNvSpPr/>
              <p:nvPr>
                <p:custDataLst>
                  <p:tags r:id="rId15"/>
                </p:custDataLst>
              </p:nvPr>
            </p:nvSpPr>
            <p:spPr>
              <a:xfrm>
                <a:off x="4197" y="4855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3" name="矩形 372">
                <a:extLst>
                  <a:ext uri="{FF2B5EF4-FFF2-40B4-BE49-F238E27FC236}">
                    <a16:creationId xmlns:a16="http://schemas.microsoft.com/office/drawing/2014/main" id="{332E9FEA-C995-E3E9-FAE5-088E26032C16}"/>
                  </a:ext>
                </a:extLst>
              </p:cNvPr>
              <p:cNvSpPr/>
              <p:nvPr>
                <p:custDataLst>
                  <p:tags r:id="rId16"/>
                </p:custDataLst>
              </p:nvPr>
            </p:nvSpPr>
            <p:spPr>
              <a:xfrm>
                <a:off x="4197" y="5243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4" name="矩形 373">
                <a:extLst>
                  <a:ext uri="{FF2B5EF4-FFF2-40B4-BE49-F238E27FC236}">
                    <a16:creationId xmlns:a16="http://schemas.microsoft.com/office/drawing/2014/main" id="{4D3AE50E-23D7-F0FE-64CE-877C80F2ED0D}"/>
                  </a:ext>
                </a:extLst>
              </p:cNvPr>
              <p:cNvSpPr/>
              <p:nvPr>
                <p:custDataLst>
                  <p:tags r:id="rId17"/>
                </p:custDataLst>
              </p:nvPr>
            </p:nvSpPr>
            <p:spPr>
              <a:xfrm>
                <a:off x="4197" y="5631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5" name="矩形 374">
                <a:extLst>
                  <a:ext uri="{FF2B5EF4-FFF2-40B4-BE49-F238E27FC236}">
                    <a16:creationId xmlns:a16="http://schemas.microsoft.com/office/drawing/2014/main" id="{12EA34B6-38C0-56AA-1A17-D3D24850DB17}"/>
                  </a:ext>
                </a:extLst>
              </p:cNvPr>
              <p:cNvSpPr/>
              <p:nvPr>
                <p:custDataLst>
                  <p:tags r:id="rId18"/>
                </p:custDataLst>
              </p:nvPr>
            </p:nvSpPr>
            <p:spPr>
              <a:xfrm>
                <a:off x="4197" y="6019"/>
                <a:ext cx="1052" cy="259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6" name="椭圆 375">
                <a:extLst>
                  <a:ext uri="{FF2B5EF4-FFF2-40B4-BE49-F238E27FC236}">
                    <a16:creationId xmlns:a16="http://schemas.microsoft.com/office/drawing/2014/main" id="{A02389E6-AE8C-32E5-137E-D21200FD09BB}"/>
                  </a:ext>
                </a:extLst>
              </p:cNvPr>
              <p:cNvSpPr/>
              <p:nvPr>
                <p:custDataLst>
                  <p:tags r:id="rId19"/>
                </p:custDataLst>
              </p:nvPr>
            </p:nvSpPr>
            <p:spPr>
              <a:xfrm>
                <a:off x="4510" y="6407"/>
                <a:ext cx="426" cy="427"/>
              </a:xfrm>
              <a:prstGeom prst="ellipse">
                <a:avLst/>
              </a:prstGeom>
              <a:grpFill/>
              <a:ln w="19050" cap="flat" cmpd="sng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361" name="直接连接符 655">
              <a:extLst>
                <a:ext uri="{FF2B5EF4-FFF2-40B4-BE49-F238E27FC236}">
                  <a16:creationId xmlns:a16="http://schemas.microsoft.com/office/drawing/2014/main" id="{9D9F24AD-E803-B076-8809-3034DF7F43C5}"/>
                </a:ext>
              </a:extLst>
            </p:cNvPr>
            <p:cNvCxnSpPr>
              <a:endCxn id="353" idx="2"/>
            </p:cNvCxnSpPr>
            <p:nvPr>
              <p:custDataLst>
                <p:tags r:id="rId4"/>
              </p:custDataLst>
            </p:nvPr>
          </p:nvCxnSpPr>
          <p:spPr>
            <a:xfrm flipV="1">
              <a:off x="2546" y="5807"/>
              <a:ext cx="1255" cy="409"/>
            </a:xfrm>
            <a:prstGeom prst="line">
              <a:avLst/>
            </a:prstGeom>
            <a:ln w="2540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62" name="直接连接符 656">
              <a:extLst>
                <a:ext uri="{FF2B5EF4-FFF2-40B4-BE49-F238E27FC236}">
                  <a16:creationId xmlns:a16="http://schemas.microsoft.com/office/drawing/2014/main" id="{C4CB18FC-9E7B-05FA-E9EF-1AAD802B24E8}"/>
                </a:ext>
              </a:extLst>
            </p:cNvPr>
            <p:cNvCxnSpPr>
              <a:endCxn id="353" idx="2"/>
            </p:cNvCxnSpPr>
            <p:nvPr>
              <p:custDataLst>
                <p:tags r:id="rId5"/>
              </p:custDataLst>
            </p:nvPr>
          </p:nvCxnSpPr>
          <p:spPr>
            <a:xfrm flipV="1">
              <a:off x="3045" y="5807"/>
              <a:ext cx="756" cy="414"/>
            </a:xfrm>
            <a:prstGeom prst="line">
              <a:avLst/>
            </a:prstGeom>
            <a:ln w="2540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63" name="直接连接符 657">
              <a:extLst>
                <a:ext uri="{FF2B5EF4-FFF2-40B4-BE49-F238E27FC236}">
                  <a16:creationId xmlns:a16="http://schemas.microsoft.com/office/drawing/2014/main" id="{C831F2B8-14B7-3212-2DD0-E52FBE9648BE}"/>
                </a:ext>
              </a:extLst>
            </p:cNvPr>
            <p:cNvCxnSpPr>
              <a:endCxn id="353" idx="2"/>
            </p:cNvCxnSpPr>
            <p:nvPr>
              <p:custDataLst>
                <p:tags r:id="rId6"/>
              </p:custDataLst>
            </p:nvPr>
          </p:nvCxnSpPr>
          <p:spPr>
            <a:xfrm flipV="1">
              <a:off x="3549" y="5807"/>
              <a:ext cx="252" cy="414"/>
            </a:xfrm>
            <a:prstGeom prst="line">
              <a:avLst/>
            </a:prstGeom>
            <a:ln w="2540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64" name="直接连接符 658">
              <a:extLst>
                <a:ext uri="{FF2B5EF4-FFF2-40B4-BE49-F238E27FC236}">
                  <a16:creationId xmlns:a16="http://schemas.microsoft.com/office/drawing/2014/main" id="{4DA65B2E-2A83-E629-D4A4-121F2A0089E2}"/>
                </a:ext>
              </a:extLst>
            </p:cNvPr>
            <p:cNvCxnSpPr>
              <a:endCxn id="353" idx="2"/>
            </p:cNvCxnSpPr>
            <p:nvPr>
              <p:custDataLst>
                <p:tags r:id="rId7"/>
              </p:custDataLst>
            </p:nvPr>
          </p:nvCxnSpPr>
          <p:spPr>
            <a:xfrm flipH="1" flipV="1">
              <a:off x="3801" y="5807"/>
              <a:ext cx="246" cy="419"/>
            </a:xfrm>
            <a:prstGeom prst="line">
              <a:avLst/>
            </a:prstGeom>
            <a:ln w="2540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65" name="直接连接符 659">
              <a:extLst>
                <a:ext uri="{FF2B5EF4-FFF2-40B4-BE49-F238E27FC236}">
                  <a16:creationId xmlns:a16="http://schemas.microsoft.com/office/drawing/2014/main" id="{C4119D31-3B9A-A270-4A39-12767E5800C3}"/>
                </a:ext>
              </a:extLst>
            </p:cNvPr>
            <p:cNvCxnSpPr>
              <a:endCxn id="353" idx="2"/>
            </p:cNvCxnSpPr>
            <p:nvPr>
              <p:custDataLst>
                <p:tags r:id="rId8"/>
              </p:custDataLst>
            </p:nvPr>
          </p:nvCxnSpPr>
          <p:spPr>
            <a:xfrm flipH="1" flipV="1">
              <a:off x="3801" y="5807"/>
              <a:ext cx="746" cy="414"/>
            </a:xfrm>
            <a:prstGeom prst="line">
              <a:avLst/>
            </a:prstGeom>
            <a:ln w="2540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66" name="直接连接符 660">
              <a:extLst>
                <a:ext uri="{FF2B5EF4-FFF2-40B4-BE49-F238E27FC236}">
                  <a16:creationId xmlns:a16="http://schemas.microsoft.com/office/drawing/2014/main" id="{CD68A32F-4184-43B4-32B0-99478D1EF5E7}"/>
                </a:ext>
              </a:extLst>
            </p:cNvPr>
            <p:cNvCxnSpPr>
              <a:endCxn id="353" idx="2"/>
            </p:cNvCxnSpPr>
            <p:nvPr>
              <p:custDataLst>
                <p:tags r:id="rId9"/>
              </p:custDataLst>
            </p:nvPr>
          </p:nvCxnSpPr>
          <p:spPr>
            <a:xfrm flipH="1" flipV="1">
              <a:off x="3801" y="5807"/>
              <a:ext cx="1244" cy="419"/>
            </a:xfrm>
            <a:prstGeom prst="line">
              <a:avLst/>
            </a:prstGeom>
            <a:ln w="2540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367" name="直角上箭头 366">
              <a:extLst>
                <a:ext uri="{FF2B5EF4-FFF2-40B4-BE49-F238E27FC236}">
                  <a16:creationId xmlns:a16="http://schemas.microsoft.com/office/drawing/2014/main" id="{03770BF5-162E-C588-7F9D-00946C19B40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5405" y="5794"/>
              <a:ext cx="492" cy="610"/>
            </a:xfrm>
            <a:prstGeom prst="bentUpArrow">
              <a:avLst>
                <a:gd name="adj1" fmla="val 13513"/>
                <a:gd name="adj2" fmla="val 15830"/>
                <a:gd name="adj3" fmla="val 26254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8" name="直角上箭头 367">
              <a:extLst>
                <a:ext uri="{FF2B5EF4-FFF2-40B4-BE49-F238E27FC236}">
                  <a16:creationId xmlns:a16="http://schemas.microsoft.com/office/drawing/2014/main" id="{BF64BD4C-A066-4FAC-CFCC-9F49505C70C8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 flipH="1">
              <a:off x="6746" y="5791"/>
              <a:ext cx="793" cy="610"/>
            </a:xfrm>
            <a:prstGeom prst="bentUpArrow">
              <a:avLst>
                <a:gd name="adj1" fmla="val 10291"/>
                <a:gd name="adj2" fmla="val 13669"/>
                <a:gd name="adj3" fmla="val 19646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9" name="右箭头 368">
              <a:extLst>
                <a:ext uri="{FF2B5EF4-FFF2-40B4-BE49-F238E27FC236}">
                  <a16:creationId xmlns:a16="http://schemas.microsoft.com/office/drawing/2014/main" id="{C570EAFA-B953-6FDF-D9FD-4FECD0799508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4539" y="5478"/>
              <a:ext cx="1170" cy="138"/>
            </a:xfrm>
            <a:prstGeom prst="rightArrow">
              <a:avLst>
                <a:gd name="adj1" fmla="val 50000"/>
                <a:gd name="adj2" fmla="val 86238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0" name="直角上箭头 369">
              <a:extLst>
                <a:ext uri="{FF2B5EF4-FFF2-40B4-BE49-F238E27FC236}">
                  <a16:creationId xmlns:a16="http://schemas.microsoft.com/office/drawing/2014/main" id="{E9985282-3D5F-AB19-A5EB-02330F5E3C28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 rot="16200000" flipH="1">
              <a:off x="5321" y="5894"/>
              <a:ext cx="1176" cy="979"/>
            </a:xfrm>
            <a:prstGeom prst="bentUpArrow">
              <a:avLst>
                <a:gd name="adj1" fmla="val 8120"/>
                <a:gd name="adj2" fmla="val 8503"/>
                <a:gd name="adj3" fmla="val 9448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09" name="矩形 408">
            <a:extLst>
              <a:ext uri="{FF2B5EF4-FFF2-40B4-BE49-F238E27FC236}">
                <a16:creationId xmlns:a16="http://schemas.microsoft.com/office/drawing/2014/main" id="{20A78CCD-7F08-DD34-A995-F9AF6102AE60}"/>
              </a:ext>
            </a:extLst>
          </p:cNvPr>
          <p:cNvSpPr/>
          <p:nvPr/>
        </p:nvSpPr>
        <p:spPr>
          <a:xfrm>
            <a:off x="520700" y="2056417"/>
            <a:ext cx="2743200" cy="956945"/>
          </a:xfrm>
          <a:prstGeom prst="rect">
            <a:avLst/>
          </a:prstGeom>
          <a:solidFill>
            <a:schemeClr val="bg1"/>
          </a:solidFill>
          <a:ln w="4445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OCS Transceiver</a:t>
            </a:r>
          </a:p>
        </p:txBody>
      </p:sp>
      <p:sp>
        <p:nvSpPr>
          <p:cNvPr id="410" name="矩形 409">
            <a:extLst>
              <a:ext uri="{FF2B5EF4-FFF2-40B4-BE49-F238E27FC236}">
                <a16:creationId xmlns:a16="http://schemas.microsoft.com/office/drawing/2014/main" id="{09888DA7-5DDF-6565-D4D2-04B4EBEF5BAA}"/>
              </a:ext>
            </a:extLst>
          </p:cNvPr>
          <p:cNvSpPr/>
          <p:nvPr/>
        </p:nvSpPr>
        <p:spPr>
          <a:xfrm>
            <a:off x="3263900" y="2056417"/>
            <a:ext cx="4347210" cy="956945"/>
          </a:xfrm>
          <a:prstGeom prst="rect">
            <a:avLst/>
          </a:prstGeom>
          <a:solidFill>
            <a:schemeClr val="bg1"/>
          </a:solidFill>
          <a:ln w="4445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Reconfigurable K-Hop Ring</a:t>
            </a:r>
          </a:p>
        </p:txBody>
      </p:sp>
      <p:sp>
        <p:nvSpPr>
          <p:cNvPr id="411" name="矩形 410">
            <a:extLst>
              <a:ext uri="{FF2B5EF4-FFF2-40B4-BE49-F238E27FC236}">
                <a16:creationId xmlns:a16="http://schemas.microsoft.com/office/drawing/2014/main" id="{EC07A2BC-787C-F7EF-E9BB-EB1B98AEE600}"/>
              </a:ext>
            </a:extLst>
          </p:cNvPr>
          <p:cNvSpPr/>
          <p:nvPr/>
        </p:nvSpPr>
        <p:spPr>
          <a:xfrm>
            <a:off x="7610475" y="2056417"/>
            <a:ext cx="4093210" cy="956945"/>
          </a:xfrm>
          <a:prstGeom prst="rect">
            <a:avLst/>
          </a:prstGeom>
          <a:solidFill>
            <a:schemeClr val="bg1"/>
          </a:solidFill>
          <a:ln w="4445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HBD-DCN Orchestration</a:t>
            </a:r>
          </a:p>
        </p:txBody>
      </p:sp>
      <p:sp>
        <p:nvSpPr>
          <p:cNvPr id="412" name="同侧圆角矩形 411">
            <a:extLst>
              <a:ext uri="{FF2B5EF4-FFF2-40B4-BE49-F238E27FC236}">
                <a16:creationId xmlns:a16="http://schemas.microsoft.com/office/drawing/2014/main" id="{660E71FB-ACE5-E898-0E15-44427163C592}"/>
              </a:ext>
            </a:extLst>
          </p:cNvPr>
          <p:cNvSpPr/>
          <p:nvPr/>
        </p:nvSpPr>
        <p:spPr>
          <a:xfrm>
            <a:off x="520700" y="1113442"/>
            <a:ext cx="11183620" cy="936625"/>
          </a:xfrm>
          <a:prstGeom prst="round2SameRect">
            <a:avLst/>
          </a:prstGeom>
          <a:solidFill>
            <a:schemeClr val="bg1"/>
          </a:solidFill>
          <a:ln w="4445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>
                <a:solidFill>
                  <a:srgbClr val="9C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Transceiver-centric HBD</a:t>
            </a:r>
            <a:r>
              <a:rPr lang="en-US" altLang="zh-CN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endParaRPr lang="en-US" altLang="zh-CN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Unifies </a:t>
            </a:r>
            <a:r>
              <a:rPr lang="en-US" altLang="zh-CN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connectivity</a:t>
            </a: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and </a:t>
            </a:r>
            <a:r>
              <a:rPr lang="en-US" altLang="zh-CN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switching</a:t>
            </a: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at the </a:t>
            </a:r>
            <a:r>
              <a:rPr lang="en-US" altLang="zh-CN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transceiver</a:t>
            </a: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level using </a:t>
            </a:r>
            <a:r>
              <a:rPr lang="en-US" altLang="zh-CN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OCS</a:t>
            </a:r>
          </a:p>
        </p:txBody>
      </p:sp>
    </p:spTree>
    <p:extLst>
      <p:ext uri="{BB962C8B-B14F-4D97-AF65-F5344CB8AC3E}">
        <p14:creationId xmlns:p14="http://schemas.microsoft.com/office/powerpoint/2010/main" val="2619855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6" dur="indefinite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54FA25-9A57-8E01-0004-9470C010B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Design</a:t>
            </a:r>
            <a:r>
              <a:rPr kumimoji="1" lang="zh-CN" altLang="en-US" dirty="0"/>
              <a:t> </a:t>
            </a:r>
            <a:r>
              <a:rPr kumimoji="1" lang="en-US" altLang="zh-CN" dirty="0"/>
              <a:t>#1:</a:t>
            </a:r>
            <a:r>
              <a:rPr kumimoji="1" lang="zh-CN" altLang="en-US" dirty="0"/>
              <a:t> </a:t>
            </a:r>
            <a:r>
              <a:rPr kumimoji="1" lang="en-US" altLang="zh-CN" dirty="0"/>
              <a:t>OCS</a:t>
            </a:r>
            <a:r>
              <a:rPr kumimoji="1" lang="zh-CN" altLang="en-US" dirty="0"/>
              <a:t> </a:t>
            </a:r>
            <a:r>
              <a:rPr kumimoji="1" lang="en-US" altLang="zh-CN" dirty="0"/>
              <a:t>Transceiver</a:t>
            </a:r>
            <a:r>
              <a:rPr kumimoji="1" lang="zh-CN" altLang="en-US" dirty="0"/>
              <a:t> </a:t>
            </a:r>
            <a:r>
              <a:rPr kumimoji="1" lang="en-US" altLang="zh-CN" dirty="0"/>
              <a:t>(</a:t>
            </a:r>
            <a:r>
              <a:rPr kumimoji="1" lang="en-US" altLang="zh-CN" dirty="0" err="1"/>
              <a:t>OCSTrx</a:t>
            </a:r>
            <a:r>
              <a:rPr kumimoji="1" lang="en-US" altLang="zh-CN" dirty="0"/>
              <a:t>)</a:t>
            </a:r>
            <a:endParaRPr kumimoji="1" lang="zh-CN" altLang="en-US" dirty="0"/>
          </a:p>
        </p:txBody>
      </p:sp>
      <p:sp>
        <p:nvSpPr>
          <p:cNvPr id="3" name="灯片编号占位符 7">
            <a:extLst>
              <a:ext uri="{FF2B5EF4-FFF2-40B4-BE49-F238E27FC236}">
                <a16:creationId xmlns:a16="http://schemas.microsoft.com/office/drawing/2014/main" id="{7F7CB7F7-3099-4134-C7F9-2FE026565EE7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505B016-64E1-4432-88BD-C1FDDF8765EC}" type="slidenum">
              <a:rPr lang="zh-CN" altLang="en-US" smtClean="0"/>
              <a:pPr/>
              <a:t>27</a:t>
            </a:fld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7824168-296F-23C0-E2B9-2F6D487703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3694430" y="4839970"/>
            <a:ext cx="1610360" cy="162052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329B65C-B40E-A550-A647-19F0749605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677035" y="4828540"/>
            <a:ext cx="1610360" cy="1620520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FD209B29-1369-D6C9-16BA-DE280843A7AE}"/>
              </a:ext>
            </a:extLst>
          </p:cNvPr>
          <p:cNvGrpSpPr>
            <a:grpSpLocks noChangeAspect="1"/>
          </p:cNvGrpSpPr>
          <p:nvPr/>
        </p:nvGrpSpPr>
        <p:grpSpPr>
          <a:xfrm>
            <a:off x="2653030" y="3486150"/>
            <a:ext cx="1609725" cy="631190"/>
            <a:chOff x="7459" y="5172"/>
            <a:chExt cx="3671" cy="994"/>
          </a:xfrm>
        </p:grpSpPr>
        <p:sp>
          <p:nvSpPr>
            <p:cNvPr id="7" name="圆角矩形 6">
              <a:extLst>
                <a:ext uri="{FF2B5EF4-FFF2-40B4-BE49-F238E27FC236}">
                  <a16:creationId xmlns:a16="http://schemas.microsoft.com/office/drawing/2014/main" id="{98ECA191-6322-BBAA-4143-2F0C871F1355}"/>
                </a:ext>
              </a:extLst>
            </p:cNvPr>
            <p:cNvSpPr/>
            <p:nvPr/>
          </p:nvSpPr>
          <p:spPr>
            <a:xfrm>
              <a:off x="7758" y="5172"/>
              <a:ext cx="3372" cy="994"/>
            </a:xfrm>
            <a:prstGeom prst="roundRect">
              <a:avLst/>
            </a:prstGeom>
            <a:solidFill>
              <a:schemeClr val="bg1"/>
            </a:solidFill>
            <a:ln w="44450">
              <a:solidFill>
                <a:srgbClr val="2F5597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8" name="直接连接符 13">
              <a:extLst>
                <a:ext uri="{FF2B5EF4-FFF2-40B4-BE49-F238E27FC236}">
                  <a16:creationId xmlns:a16="http://schemas.microsoft.com/office/drawing/2014/main" id="{CC37237C-905A-8BB4-2ECB-CADBE23AA9D0}"/>
                </a:ext>
              </a:extLst>
            </p:cNvPr>
            <p:cNvCxnSpPr/>
            <p:nvPr/>
          </p:nvCxnSpPr>
          <p:spPr>
            <a:xfrm>
              <a:off x="10321" y="5916"/>
              <a:ext cx="597" cy="0"/>
            </a:xfrm>
            <a:prstGeom prst="line">
              <a:avLst/>
            </a:prstGeom>
            <a:ln w="44450" cap="rnd">
              <a:solidFill>
                <a:srgbClr val="2F5597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9" name="直接连接符 14">
              <a:extLst>
                <a:ext uri="{FF2B5EF4-FFF2-40B4-BE49-F238E27FC236}">
                  <a16:creationId xmlns:a16="http://schemas.microsoft.com/office/drawing/2014/main" id="{00F42212-F447-4B14-E93E-280145F2878F}"/>
                </a:ext>
              </a:extLst>
            </p:cNvPr>
            <p:cNvCxnSpPr/>
            <p:nvPr>
              <p:custDataLst>
                <p:tags r:id="rId1"/>
              </p:custDataLst>
            </p:nvPr>
          </p:nvCxnSpPr>
          <p:spPr>
            <a:xfrm>
              <a:off x="10321" y="5669"/>
              <a:ext cx="597" cy="0"/>
            </a:xfrm>
            <a:prstGeom prst="line">
              <a:avLst/>
            </a:prstGeom>
            <a:ln w="44450" cap="rnd">
              <a:solidFill>
                <a:srgbClr val="2F5597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0" name="直接连接符 15">
              <a:extLst>
                <a:ext uri="{FF2B5EF4-FFF2-40B4-BE49-F238E27FC236}">
                  <a16:creationId xmlns:a16="http://schemas.microsoft.com/office/drawing/2014/main" id="{034EB035-CD51-31DF-3C2B-10B92563D0EC}"/>
                </a:ext>
              </a:extLst>
            </p:cNvPr>
            <p:cNvCxnSpPr/>
            <p:nvPr>
              <p:custDataLst>
                <p:tags r:id="rId2"/>
              </p:custDataLst>
            </p:nvPr>
          </p:nvCxnSpPr>
          <p:spPr>
            <a:xfrm>
              <a:off x="10321" y="5422"/>
              <a:ext cx="597" cy="0"/>
            </a:xfrm>
            <a:prstGeom prst="line">
              <a:avLst/>
            </a:prstGeom>
            <a:ln w="44450" cap="rnd">
              <a:solidFill>
                <a:srgbClr val="2F5597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1" name="圆角矩形 10">
              <a:extLst>
                <a:ext uri="{FF2B5EF4-FFF2-40B4-BE49-F238E27FC236}">
                  <a16:creationId xmlns:a16="http://schemas.microsoft.com/office/drawing/2014/main" id="{C2E391B5-0ACC-636B-0430-B87C83A1183E}"/>
                </a:ext>
              </a:extLst>
            </p:cNvPr>
            <p:cNvSpPr/>
            <p:nvPr/>
          </p:nvSpPr>
          <p:spPr>
            <a:xfrm>
              <a:off x="8161" y="5423"/>
              <a:ext cx="1949" cy="493"/>
            </a:xfrm>
            <a:prstGeom prst="roundRect">
              <a:avLst/>
            </a:prstGeom>
            <a:solidFill>
              <a:schemeClr val="bg1"/>
            </a:solidFill>
            <a:ln w="44450">
              <a:solidFill>
                <a:srgbClr val="2F5597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梯形 11">
              <a:extLst>
                <a:ext uri="{FF2B5EF4-FFF2-40B4-BE49-F238E27FC236}">
                  <a16:creationId xmlns:a16="http://schemas.microsoft.com/office/drawing/2014/main" id="{748005DC-500D-5B9B-F645-3927E3FC9E47}"/>
                </a:ext>
              </a:extLst>
            </p:cNvPr>
            <p:cNvSpPr/>
            <p:nvPr/>
          </p:nvSpPr>
          <p:spPr>
            <a:xfrm rot="5400000">
              <a:off x="7112" y="5519"/>
              <a:ext cx="994" cy="300"/>
            </a:xfrm>
            <a:prstGeom prst="trapezoid">
              <a:avLst/>
            </a:prstGeom>
            <a:solidFill>
              <a:schemeClr val="bg1"/>
            </a:solidFill>
            <a:ln w="44450"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上下箭头 12">
            <a:extLst>
              <a:ext uri="{FF2B5EF4-FFF2-40B4-BE49-F238E27FC236}">
                <a16:creationId xmlns:a16="http://schemas.microsoft.com/office/drawing/2014/main" id="{2409ADE9-A023-B807-BF35-D202B2779205}"/>
              </a:ext>
            </a:extLst>
          </p:cNvPr>
          <p:cNvSpPr/>
          <p:nvPr/>
        </p:nvSpPr>
        <p:spPr>
          <a:xfrm rot="2640000">
            <a:off x="2868295" y="3966210"/>
            <a:ext cx="179705" cy="1459865"/>
          </a:xfrm>
          <a:prstGeom prst="upDownArrow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上下箭头 13">
            <a:extLst>
              <a:ext uri="{FF2B5EF4-FFF2-40B4-BE49-F238E27FC236}">
                <a16:creationId xmlns:a16="http://schemas.microsoft.com/office/drawing/2014/main" id="{E032D7E3-3145-7093-8289-B525E4A5F5C5}"/>
              </a:ext>
            </a:extLst>
          </p:cNvPr>
          <p:cNvSpPr/>
          <p:nvPr/>
        </p:nvSpPr>
        <p:spPr>
          <a:xfrm rot="18960000" flipH="1">
            <a:off x="3924935" y="3966210"/>
            <a:ext cx="179705" cy="1459865"/>
          </a:xfrm>
          <a:prstGeom prst="upDownArrow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右弧形箭头 28">
            <a:extLst>
              <a:ext uri="{FF2B5EF4-FFF2-40B4-BE49-F238E27FC236}">
                <a16:creationId xmlns:a16="http://schemas.microsoft.com/office/drawing/2014/main" id="{62BCD48C-DA18-E4AA-73AC-3BEF32DCEE17}"/>
              </a:ext>
            </a:extLst>
          </p:cNvPr>
          <p:cNvSpPr/>
          <p:nvPr/>
        </p:nvSpPr>
        <p:spPr>
          <a:xfrm>
            <a:off x="4455795" y="3529965"/>
            <a:ext cx="1610360" cy="582930"/>
          </a:xfrm>
          <a:prstGeom prst="curvedLeftArrow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6" name="上下箭头 15">
            <a:extLst>
              <a:ext uri="{FF2B5EF4-FFF2-40B4-BE49-F238E27FC236}">
                <a16:creationId xmlns:a16="http://schemas.microsoft.com/office/drawing/2014/main" id="{BB82923E-3408-9EF5-B41F-FDE14F131189}"/>
              </a:ext>
            </a:extLst>
          </p:cNvPr>
          <p:cNvSpPr/>
          <p:nvPr/>
        </p:nvSpPr>
        <p:spPr>
          <a:xfrm rot="19380000">
            <a:off x="2689860" y="1515745"/>
            <a:ext cx="179705" cy="2176145"/>
          </a:xfrm>
          <a:prstGeom prst="upDownArrow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上下箭头 16">
            <a:extLst>
              <a:ext uri="{FF2B5EF4-FFF2-40B4-BE49-F238E27FC236}">
                <a16:creationId xmlns:a16="http://schemas.microsoft.com/office/drawing/2014/main" id="{901BACC2-B57E-2AEB-4FF2-7383496F1A9A}"/>
              </a:ext>
            </a:extLst>
          </p:cNvPr>
          <p:cNvSpPr/>
          <p:nvPr/>
        </p:nvSpPr>
        <p:spPr>
          <a:xfrm rot="2220000" flipH="1">
            <a:off x="4070350" y="1515110"/>
            <a:ext cx="179705" cy="2176145"/>
          </a:xfrm>
          <a:prstGeom prst="upDownArrow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BE701300-FEED-C12D-EA06-D235A84ECD95}"/>
              </a:ext>
            </a:extLst>
          </p:cNvPr>
          <p:cNvSpPr txBox="1"/>
          <p:nvPr/>
        </p:nvSpPr>
        <p:spPr>
          <a:xfrm>
            <a:off x="1035050" y="1349375"/>
            <a:ext cx="31349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External Path #1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3A3009DC-9071-CAA5-2CF1-D57D16036806}"/>
              </a:ext>
            </a:extLst>
          </p:cNvPr>
          <p:cNvSpPr txBox="1"/>
          <p:nvPr/>
        </p:nvSpPr>
        <p:spPr>
          <a:xfrm>
            <a:off x="3907790" y="1356360"/>
            <a:ext cx="25469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External Path #2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AEDB7E19-5F7C-7C7B-CA02-523154A30FCC}"/>
              </a:ext>
            </a:extLst>
          </p:cNvPr>
          <p:cNvSpPr txBox="1"/>
          <p:nvPr/>
        </p:nvSpPr>
        <p:spPr>
          <a:xfrm>
            <a:off x="4036060" y="3034665"/>
            <a:ext cx="23418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Loopback Path</a:t>
            </a:r>
          </a:p>
        </p:txBody>
      </p:sp>
      <p:cxnSp>
        <p:nvCxnSpPr>
          <p:cNvPr id="21" name="直接箭头连接符 40">
            <a:extLst>
              <a:ext uri="{FF2B5EF4-FFF2-40B4-BE49-F238E27FC236}">
                <a16:creationId xmlns:a16="http://schemas.microsoft.com/office/drawing/2014/main" id="{74F35BF4-628E-E6B6-628E-E07D97060EF9}"/>
              </a:ext>
            </a:extLst>
          </p:cNvPr>
          <p:cNvCxnSpPr>
            <a:stCxn id="18" idx="2"/>
            <a:endCxn id="20" idx="0"/>
          </p:cNvCxnSpPr>
          <p:nvPr/>
        </p:nvCxnSpPr>
        <p:spPr>
          <a:xfrm>
            <a:off x="2602865" y="1809750"/>
            <a:ext cx="2604135" cy="1224915"/>
          </a:xfrm>
          <a:prstGeom prst="straightConnector1">
            <a:avLst/>
          </a:prstGeom>
          <a:ln w="25400">
            <a:solidFill>
              <a:srgbClr val="00B05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2" name="直接箭头连接符 41">
            <a:extLst>
              <a:ext uri="{FF2B5EF4-FFF2-40B4-BE49-F238E27FC236}">
                <a16:creationId xmlns:a16="http://schemas.microsoft.com/office/drawing/2014/main" id="{A4675D8B-4423-1FC1-E1D5-6A3EA4DEB6AC}"/>
              </a:ext>
            </a:extLst>
          </p:cNvPr>
          <p:cNvCxnSpPr>
            <a:stCxn id="19" idx="2"/>
            <a:endCxn id="20" idx="0"/>
          </p:cNvCxnSpPr>
          <p:nvPr/>
        </p:nvCxnSpPr>
        <p:spPr>
          <a:xfrm>
            <a:off x="5181600" y="1816735"/>
            <a:ext cx="25400" cy="1217930"/>
          </a:xfrm>
          <a:prstGeom prst="straightConnector1">
            <a:avLst/>
          </a:prstGeom>
          <a:ln w="25400">
            <a:solidFill>
              <a:srgbClr val="00B05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3" name="直接箭头连接符 43">
            <a:extLst>
              <a:ext uri="{FF2B5EF4-FFF2-40B4-BE49-F238E27FC236}">
                <a16:creationId xmlns:a16="http://schemas.microsoft.com/office/drawing/2014/main" id="{7C08AB4C-7000-C228-F437-87D54F723E9E}"/>
              </a:ext>
            </a:extLst>
          </p:cNvPr>
          <p:cNvCxnSpPr>
            <a:endCxn id="19" idx="1"/>
          </p:cNvCxnSpPr>
          <p:nvPr/>
        </p:nvCxnSpPr>
        <p:spPr>
          <a:xfrm>
            <a:off x="3397250" y="1586865"/>
            <a:ext cx="510540" cy="0"/>
          </a:xfrm>
          <a:prstGeom prst="straightConnector1">
            <a:avLst/>
          </a:prstGeom>
          <a:ln w="25400">
            <a:solidFill>
              <a:srgbClr val="00B05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4" name="圆角矩形 23">
            <a:extLst>
              <a:ext uri="{FF2B5EF4-FFF2-40B4-BE49-F238E27FC236}">
                <a16:creationId xmlns:a16="http://schemas.microsoft.com/office/drawing/2014/main" id="{E4055C38-0230-9A4D-16BE-9B00C9E799EC}"/>
              </a:ext>
            </a:extLst>
          </p:cNvPr>
          <p:cNvSpPr/>
          <p:nvPr/>
        </p:nvSpPr>
        <p:spPr>
          <a:xfrm>
            <a:off x="3851275" y="2065020"/>
            <a:ext cx="1453515" cy="463550"/>
          </a:xfrm>
          <a:prstGeom prst="roundRect">
            <a:avLst/>
          </a:prstGeom>
          <a:solidFill>
            <a:srgbClr val="00B050"/>
          </a:solidFill>
          <a:ln w="44450">
            <a:solidFill>
              <a:srgbClr val="00B05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60-80 </a:t>
            </a:r>
            <a:r>
              <a:rPr lang="en-US" altLang="zh-CN" sz="2400" dirty="0" err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μ</a:t>
            </a:r>
            <a:r>
              <a:rPr lang="en-US" altLang="zh-CN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en-US" altLang="zh-CN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圆角矩形 24">
            <a:extLst>
              <a:ext uri="{FF2B5EF4-FFF2-40B4-BE49-F238E27FC236}">
                <a16:creationId xmlns:a16="http://schemas.microsoft.com/office/drawing/2014/main" id="{D22E67AE-C781-1583-F175-FA560DDFFC0E}"/>
              </a:ext>
            </a:extLst>
          </p:cNvPr>
          <p:cNvSpPr/>
          <p:nvPr/>
        </p:nvSpPr>
        <p:spPr>
          <a:xfrm>
            <a:off x="6385560" y="1680210"/>
            <a:ext cx="5189855" cy="936625"/>
          </a:xfrm>
          <a:prstGeom prst="roundRect">
            <a:avLst/>
          </a:prstGeom>
          <a:noFill/>
          <a:ln w="4445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Integrate </a:t>
            </a:r>
            <a:r>
              <a:rPr lang="en-US" altLang="zh-CN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OCS</a:t>
            </a: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into standard</a:t>
            </a:r>
          </a:p>
          <a:p>
            <a:pPr algn="ctr"/>
            <a:r>
              <a:rPr lang="en-US" altLang="zh-CN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QSFP-DD</a:t>
            </a: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800Gbps transceiver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82F6ADC5-5B93-6AD4-AE3F-773F44DC399D}"/>
              </a:ext>
            </a:extLst>
          </p:cNvPr>
          <p:cNvSpPr/>
          <p:nvPr/>
        </p:nvSpPr>
        <p:spPr>
          <a:xfrm>
            <a:off x="7705090" y="1186815"/>
            <a:ext cx="2591435" cy="489585"/>
          </a:xfrm>
          <a:prstGeom prst="rect">
            <a:avLst/>
          </a:prstGeom>
          <a:solidFill>
            <a:srgbClr val="2F5597"/>
          </a:solidFill>
          <a:ln w="4445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Tech.</a:t>
            </a:r>
          </a:p>
        </p:txBody>
      </p:sp>
      <p:sp>
        <p:nvSpPr>
          <p:cNvPr id="27" name="圆角矩形 26">
            <a:extLst>
              <a:ext uri="{FF2B5EF4-FFF2-40B4-BE49-F238E27FC236}">
                <a16:creationId xmlns:a16="http://schemas.microsoft.com/office/drawing/2014/main" id="{337CF0F6-966A-7B6A-0B7B-ADFE3C66DA93}"/>
              </a:ext>
            </a:extLst>
          </p:cNvPr>
          <p:cNvSpPr/>
          <p:nvPr/>
        </p:nvSpPr>
        <p:spPr>
          <a:xfrm>
            <a:off x="6386195" y="4227830"/>
            <a:ext cx="5229225" cy="936625"/>
          </a:xfrm>
          <a:prstGeom prst="roundRect">
            <a:avLst/>
          </a:prstGeom>
          <a:noFill/>
          <a:ln w="4445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Connects </a:t>
            </a:r>
            <a:r>
              <a:rPr lang="en-US" altLang="zh-CN" sz="2400" b="1" dirty="0">
                <a:solidFill>
                  <a:srgbClr val="9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GPUs and provide </a:t>
            </a:r>
            <a:r>
              <a:rPr lang="en-US" altLang="zh-CN" sz="2400" b="1" dirty="0">
                <a:solidFill>
                  <a:srgbClr val="9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three</a:t>
            </a: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communication paths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73B699E8-8837-9B7D-096A-F4DDA4290034}"/>
              </a:ext>
            </a:extLst>
          </p:cNvPr>
          <p:cNvSpPr/>
          <p:nvPr/>
        </p:nvSpPr>
        <p:spPr>
          <a:xfrm>
            <a:off x="7705090" y="3738245"/>
            <a:ext cx="2591435" cy="489585"/>
          </a:xfrm>
          <a:prstGeom prst="rect">
            <a:avLst/>
          </a:prstGeom>
          <a:solidFill>
            <a:srgbClr val="921E24"/>
          </a:solidFill>
          <a:ln w="4445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</a:t>
            </a:r>
            <a:r>
              <a:rPr lang="en-US" altLang="zh-CN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9" name="图片 28" descr="OCSTrx-impl">
            <a:extLst>
              <a:ext uri="{FF2B5EF4-FFF2-40B4-BE49-F238E27FC236}">
                <a16:creationId xmlns:a16="http://schemas.microsoft.com/office/drawing/2014/main" id="{688C2928-6BFC-A9AF-F83C-7BC54AD8E7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-787400" y="3179445"/>
            <a:ext cx="3835400" cy="1283335"/>
          </a:xfrm>
          <a:prstGeom prst="rect">
            <a:avLst/>
          </a:prstGeom>
        </p:spPr>
      </p:pic>
      <p:sp>
        <p:nvSpPr>
          <p:cNvPr id="30" name="梯形 29">
            <a:extLst>
              <a:ext uri="{FF2B5EF4-FFF2-40B4-BE49-F238E27FC236}">
                <a16:creationId xmlns:a16="http://schemas.microsoft.com/office/drawing/2014/main" id="{7CD2FA3A-2383-4662-A43D-0A20C0C63BCB}"/>
              </a:ext>
            </a:extLst>
          </p:cNvPr>
          <p:cNvSpPr/>
          <p:nvPr/>
        </p:nvSpPr>
        <p:spPr>
          <a:xfrm rot="5400000">
            <a:off x="269875" y="3418205"/>
            <a:ext cx="3835400" cy="806450"/>
          </a:xfrm>
          <a:prstGeom prst="trapezoid">
            <a:avLst>
              <a:gd name="adj" fmla="val 194173"/>
            </a:avLst>
          </a:prstGeom>
          <a:solidFill>
            <a:schemeClr val="accent3">
              <a:lumMod val="60000"/>
              <a:lumOff val="40000"/>
              <a:alpha val="7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圆角矩形 30">
            <a:extLst>
              <a:ext uri="{FF2B5EF4-FFF2-40B4-BE49-F238E27FC236}">
                <a16:creationId xmlns:a16="http://schemas.microsoft.com/office/drawing/2014/main" id="{59A8B64E-373D-A2C5-46EA-0F86C29EEDB7}"/>
              </a:ext>
            </a:extLst>
          </p:cNvPr>
          <p:cNvSpPr/>
          <p:nvPr/>
        </p:nvSpPr>
        <p:spPr>
          <a:xfrm>
            <a:off x="6386195" y="5164455"/>
            <a:ext cx="5229225" cy="1071245"/>
          </a:xfrm>
          <a:prstGeom prst="roundRect">
            <a:avLst/>
          </a:prstGeom>
          <a:noFill/>
          <a:ln w="4445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rgbClr val="9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Time-division</a:t>
            </a: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multiplexed</a:t>
            </a:r>
          </a:p>
          <a:p>
            <a:pPr algn="ctr"/>
            <a:r>
              <a:rPr lang="en-US" altLang="zh-CN" sz="2400" b="1" dirty="0">
                <a:solidFill>
                  <a:srgbClr val="9C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60-80 </a:t>
            </a:r>
            <a:r>
              <a:rPr lang="en-US" altLang="zh-CN" sz="2400" b="1" dirty="0" err="1">
                <a:solidFill>
                  <a:srgbClr val="9C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μs</a:t>
            </a: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reconfiguration latency</a:t>
            </a: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2" name="圆角矩形 31">
            <a:extLst>
              <a:ext uri="{FF2B5EF4-FFF2-40B4-BE49-F238E27FC236}">
                <a16:creationId xmlns:a16="http://schemas.microsoft.com/office/drawing/2014/main" id="{5D67226C-98C7-A210-F50D-3C5869CF6D90}"/>
              </a:ext>
            </a:extLst>
          </p:cNvPr>
          <p:cNvSpPr/>
          <p:nvPr/>
        </p:nvSpPr>
        <p:spPr>
          <a:xfrm>
            <a:off x="6377940" y="2626995"/>
            <a:ext cx="5189855" cy="936625"/>
          </a:xfrm>
          <a:prstGeom prst="roundRect">
            <a:avLst/>
          </a:prstGeom>
          <a:noFill/>
          <a:ln w="4445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SiPh</a:t>
            </a:r>
            <a:r>
              <a:rPr lang="en-US" altLang="zh-CN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-based</a:t>
            </a:r>
            <a:r>
              <a:rPr lang="zh-CN" altLang="en-US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MZI switch matrix</a:t>
            </a:r>
            <a:endParaRPr lang="en-US" altLang="zh-CN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simple, cheap, energy-efficient</a:t>
            </a:r>
          </a:p>
        </p:txBody>
      </p:sp>
    </p:spTree>
    <p:extLst>
      <p:ext uri="{BB962C8B-B14F-4D97-AF65-F5344CB8AC3E}">
        <p14:creationId xmlns:p14="http://schemas.microsoft.com/office/powerpoint/2010/main" val="2922050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9" presetClass="emph" presetSubtype="0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5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9" presetClass="emph" presetSubtype="0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mph" presetSubtype="0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7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9" presetClass="emph" presetSubtype="0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4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7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0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3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6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81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84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87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90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9" presetClass="emph" presetSubtype="0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5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9" presetClass="emph" presetSubtype="0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8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01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04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 bldLvl="0" animBg="1"/>
      <p:bldP spid="14" grpId="0" bldLvl="0" animBg="1"/>
      <p:bldP spid="15" grpId="0" bldLvl="0" animBg="1"/>
      <p:bldP spid="15" grpId="1" animBg="1"/>
      <p:bldP spid="15" grpId="2" animBg="1"/>
      <p:bldP spid="16" grpId="0" bldLvl="0" animBg="1"/>
      <p:bldP spid="16" grpId="1" animBg="1"/>
      <p:bldP spid="17" grpId="0" bldLvl="0" animBg="1"/>
      <p:bldP spid="17" grpId="1" animBg="1"/>
      <p:bldP spid="17" grpId="2" animBg="1"/>
      <p:bldP spid="17" grpId="3" animBg="1"/>
      <p:bldP spid="18" grpId="0"/>
      <p:bldP spid="18" grpId="1"/>
      <p:bldP spid="19" grpId="0"/>
      <p:bldP spid="19" grpId="1"/>
      <p:bldP spid="19" grpId="2"/>
      <p:bldP spid="19" grpId="3"/>
      <p:bldP spid="20" grpId="0"/>
      <p:bldP spid="20" grpId="1"/>
      <p:bldP spid="20" grpId="2"/>
      <p:bldP spid="24" grpId="0" bldLvl="0" animBg="1"/>
      <p:bldP spid="25" grpId="0" animBg="1"/>
      <p:bldP spid="25" grpId="1" bldLvl="0" animBg="1"/>
      <p:bldP spid="25" grpId="2" bldLvl="0" animBg="1"/>
      <p:bldP spid="25" grpId="3" animBg="1"/>
      <p:bldP spid="25" grpId="4" bldLvl="0" animBg="1"/>
      <p:bldP spid="25" grpId="5" animBg="1"/>
      <p:bldP spid="25" grpId="6" animBg="1"/>
      <p:bldP spid="26" grpId="0" animBg="1"/>
      <p:bldP spid="26" grpId="1" bldLvl="0" animBg="1"/>
      <p:bldP spid="26" grpId="2" bldLvl="0" animBg="1"/>
      <p:bldP spid="26" grpId="3" animBg="1"/>
      <p:bldP spid="26" grpId="4" bldLvl="0" animBg="1"/>
      <p:bldP spid="26" grpId="5" bldLvl="0" animBg="1"/>
      <p:bldP spid="26" grpId="6" animBg="1"/>
      <p:bldP spid="27" grpId="0" animBg="1"/>
      <p:bldP spid="27" grpId="1" bldLvl="0" animBg="1"/>
      <p:bldP spid="27" grpId="2" bldLvl="0" animBg="1"/>
      <p:bldP spid="27" grpId="3" animBg="1"/>
      <p:bldP spid="27" grpId="4" bldLvl="0" animBg="1"/>
      <p:bldP spid="27" grpId="5" animBg="1"/>
      <p:bldP spid="27" grpId="6" animBg="1"/>
      <p:bldP spid="28" grpId="0" animBg="1"/>
      <p:bldP spid="28" grpId="1" bldLvl="0" animBg="1"/>
      <p:bldP spid="28" grpId="2" bldLvl="0" animBg="1"/>
      <p:bldP spid="28" grpId="3" animBg="1"/>
      <p:bldP spid="28" grpId="4" bldLvl="0" animBg="1"/>
      <p:bldP spid="28" grpId="5" animBg="1"/>
      <p:bldP spid="30" grpId="0" animBg="1"/>
      <p:bldP spid="31" grpId="0" animBg="1"/>
      <p:bldP spid="31" grpId="1" bldLvl="0" animBg="1"/>
      <p:bldP spid="31" grpId="2" bldLvl="0" animBg="1"/>
      <p:bldP spid="31" grpId="3" animBg="1"/>
      <p:bldP spid="31" grpId="4" bldLvl="0" animBg="1"/>
      <p:bldP spid="31" grpId="5" bldLvl="0" animBg="1"/>
      <p:bldP spid="32" grpId="0" animBg="1"/>
      <p:bldP spid="32" grpId="1" bldLvl="0" animBg="1"/>
      <p:bldP spid="32" grpId="2" bldLvl="0" animBg="1"/>
      <p:bldP spid="32" grpId="3" animBg="1"/>
      <p:bldP spid="32" grpId="4" bldLvl="0" animBg="1"/>
      <p:bldP spid="32" grpId="5" animBg="1"/>
      <p:bldP spid="32" grpId="6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F6CE7A-2474-A589-F920-DF1662CA5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Design</a:t>
            </a:r>
            <a:r>
              <a:rPr kumimoji="1" lang="zh-CN" altLang="en-US" dirty="0"/>
              <a:t> </a:t>
            </a:r>
            <a:r>
              <a:rPr kumimoji="1" lang="en-US" altLang="zh-CN" dirty="0"/>
              <a:t>#2:</a:t>
            </a:r>
            <a:r>
              <a:rPr kumimoji="1" lang="zh-CN" altLang="en-US" dirty="0"/>
              <a:t> </a:t>
            </a:r>
            <a:r>
              <a:rPr kumimoji="1" lang="en-US" altLang="zh-CN" dirty="0"/>
              <a:t>Reconfigurable</a:t>
            </a:r>
            <a:r>
              <a:rPr kumimoji="1" lang="zh-CN" altLang="en-US" dirty="0"/>
              <a:t> </a:t>
            </a:r>
            <a:r>
              <a:rPr kumimoji="1" lang="en-US" altLang="zh-CN" dirty="0"/>
              <a:t>K-hop</a:t>
            </a:r>
            <a:r>
              <a:rPr kumimoji="1" lang="zh-CN" altLang="en-US" dirty="0"/>
              <a:t> </a:t>
            </a:r>
            <a:r>
              <a:rPr kumimoji="1" lang="en-US" altLang="zh-CN" dirty="0"/>
              <a:t>Ring</a:t>
            </a:r>
            <a:endParaRPr kumimoji="1" lang="zh-CN" altLang="en-US" dirty="0"/>
          </a:p>
        </p:txBody>
      </p:sp>
      <p:sp>
        <p:nvSpPr>
          <p:cNvPr id="7" name="圆角矩形 6">
            <a:extLst>
              <a:ext uri="{FF2B5EF4-FFF2-40B4-BE49-F238E27FC236}">
                <a16:creationId xmlns:a16="http://schemas.microsoft.com/office/drawing/2014/main" id="{6E265CF6-5736-F09D-40B9-8D8FD1FEC5DA}"/>
              </a:ext>
            </a:extLst>
          </p:cNvPr>
          <p:cNvSpPr/>
          <p:nvPr/>
        </p:nvSpPr>
        <p:spPr>
          <a:xfrm>
            <a:off x="6385560" y="1680210"/>
            <a:ext cx="5189855" cy="1214755"/>
          </a:xfrm>
          <a:prstGeom prst="roundRect">
            <a:avLst/>
          </a:prstGeom>
          <a:noFill/>
          <a:ln w="4445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Each node connects to all other nodes in the cluster within </a:t>
            </a:r>
            <a:r>
              <a:rPr lang="en-US" altLang="zh-CN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 hops</a:t>
            </a: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via </a:t>
            </a:r>
            <a:r>
              <a:rPr lang="en-US" altLang="zh-CN" sz="24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OCSTrx</a:t>
            </a:r>
            <a:endParaRPr lang="en-US" altLang="zh-CN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4C967DB-4113-4514-93C6-6A59810DEBD0}"/>
              </a:ext>
            </a:extLst>
          </p:cNvPr>
          <p:cNvSpPr/>
          <p:nvPr/>
        </p:nvSpPr>
        <p:spPr>
          <a:xfrm>
            <a:off x="7705090" y="1183005"/>
            <a:ext cx="2591435" cy="489585"/>
          </a:xfrm>
          <a:prstGeom prst="rect">
            <a:avLst/>
          </a:prstGeom>
          <a:solidFill>
            <a:srgbClr val="2F5597"/>
          </a:solidFill>
          <a:ln w="4445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Def.</a:t>
            </a:r>
          </a:p>
        </p:txBody>
      </p:sp>
      <p:sp>
        <p:nvSpPr>
          <p:cNvPr id="106" name="圆角矩形 105">
            <a:extLst>
              <a:ext uri="{FF2B5EF4-FFF2-40B4-BE49-F238E27FC236}">
                <a16:creationId xmlns:a16="http://schemas.microsoft.com/office/drawing/2014/main" id="{6D1229D4-EBEF-AA69-2A5F-B21B92304BBF}"/>
              </a:ext>
            </a:extLst>
          </p:cNvPr>
          <p:cNvSpPr/>
          <p:nvPr/>
        </p:nvSpPr>
        <p:spPr>
          <a:xfrm>
            <a:off x="6386195" y="3543935"/>
            <a:ext cx="5229225" cy="936625"/>
          </a:xfrm>
          <a:prstGeom prst="roundRect">
            <a:avLst/>
          </a:prstGeom>
          <a:noFill/>
          <a:ln w="4445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rgbClr val="9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Dynamic</a:t>
            </a:r>
            <a:r>
              <a:rPr lang="en-US" altLang="zh-CN" sz="2400" dirty="0">
                <a:solidFill>
                  <a:srgbClr val="9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rgbClr val="9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ring</a:t>
            </a:r>
            <a:r>
              <a:rPr lang="en-US" altLang="zh-CN" sz="2400" dirty="0">
                <a:solidFill>
                  <a:srgbClr val="9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rgbClr val="9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construction</a:t>
            </a:r>
            <a:endParaRPr lang="en-US" altLang="zh-CN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arbitrary </a:t>
            </a:r>
            <a:r>
              <a:rPr lang="en-US" altLang="zh-CN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size</a:t>
            </a: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arbitrary </a:t>
            </a:r>
            <a:r>
              <a:rPr lang="en-US" altLang="zh-CN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location</a:t>
            </a:r>
          </a:p>
        </p:txBody>
      </p:sp>
      <p:sp>
        <p:nvSpPr>
          <p:cNvPr id="107" name="矩形 106">
            <a:extLst>
              <a:ext uri="{FF2B5EF4-FFF2-40B4-BE49-F238E27FC236}">
                <a16:creationId xmlns:a16="http://schemas.microsoft.com/office/drawing/2014/main" id="{367D081E-85B9-15DE-3483-96C8D65DF313}"/>
              </a:ext>
            </a:extLst>
          </p:cNvPr>
          <p:cNvSpPr/>
          <p:nvPr/>
        </p:nvSpPr>
        <p:spPr>
          <a:xfrm>
            <a:off x="7705090" y="3054350"/>
            <a:ext cx="2591435" cy="489585"/>
          </a:xfrm>
          <a:prstGeom prst="rect">
            <a:avLst/>
          </a:prstGeom>
          <a:solidFill>
            <a:srgbClr val="921E24"/>
          </a:solidFill>
          <a:ln w="4445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</a:t>
            </a:r>
            <a:r>
              <a:rPr lang="en-US" altLang="zh-CN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8" name="圆角矩形 107">
            <a:extLst>
              <a:ext uri="{FF2B5EF4-FFF2-40B4-BE49-F238E27FC236}">
                <a16:creationId xmlns:a16="http://schemas.microsoft.com/office/drawing/2014/main" id="{2259F31D-637B-3663-114C-71CF4F06E3E8}"/>
              </a:ext>
            </a:extLst>
          </p:cNvPr>
          <p:cNvSpPr/>
          <p:nvPr/>
        </p:nvSpPr>
        <p:spPr>
          <a:xfrm>
            <a:off x="1706865" y="5202555"/>
            <a:ext cx="3181985" cy="913130"/>
          </a:xfrm>
          <a:prstGeom prst="roundRect">
            <a:avLst/>
          </a:prstGeom>
          <a:noFill/>
          <a:ln w="444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X-GPU ring</a:t>
            </a:r>
          </a:p>
        </p:txBody>
      </p:sp>
      <p:grpSp>
        <p:nvGrpSpPr>
          <p:cNvPr id="109" name="组合 108">
            <a:extLst>
              <a:ext uri="{FF2B5EF4-FFF2-40B4-BE49-F238E27FC236}">
                <a16:creationId xmlns:a16="http://schemas.microsoft.com/office/drawing/2014/main" id="{8C090273-FD10-7D71-A3D4-CBE50A015F7B}"/>
              </a:ext>
            </a:extLst>
          </p:cNvPr>
          <p:cNvGrpSpPr>
            <a:grpSpLocks noChangeAspect="1"/>
          </p:cNvGrpSpPr>
          <p:nvPr/>
        </p:nvGrpSpPr>
        <p:grpSpPr>
          <a:xfrm>
            <a:off x="1501125" y="3061335"/>
            <a:ext cx="321310" cy="507365"/>
            <a:chOff x="3962" y="4611"/>
            <a:chExt cx="1522" cy="2404"/>
          </a:xfrm>
          <a:solidFill>
            <a:schemeClr val="bg1"/>
          </a:solidFill>
        </p:grpSpPr>
        <p:sp>
          <p:nvSpPr>
            <p:cNvPr id="110" name="同侧圆角矩形 109">
              <a:extLst>
                <a:ext uri="{FF2B5EF4-FFF2-40B4-BE49-F238E27FC236}">
                  <a16:creationId xmlns:a16="http://schemas.microsoft.com/office/drawing/2014/main" id="{69115A3B-CA9C-D47F-A640-674BC69DCF9A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3962" y="4611"/>
              <a:ext cx="1522" cy="2404"/>
            </a:xfrm>
            <a:prstGeom prst="round2Same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1" name="矩形 110">
              <a:extLst>
                <a:ext uri="{FF2B5EF4-FFF2-40B4-BE49-F238E27FC236}">
                  <a16:creationId xmlns:a16="http://schemas.microsoft.com/office/drawing/2014/main" id="{55CEE7E3-DB2D-C923-FEEC-497C38FB683A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4197" y="4855"/>
              <a:ext cx="1052" cy="259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2" name="矩形 111">
              <a:extLst>
                <a:ext uri="{FF2B5EF4-FFF2-40B4-BE49-F238E27FC236}">
                  <a16:creationId xmlns:a16="http://schemas.microsoft.com/office/drawing/2014/main" id="{AD276EBB-D80A-D9A7-B450-20DAD8D73A11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4197" y="5243"/>
              <a:ext cx="1052" cy="259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13" name="矩形 112">
              <a:extLst>
                <a:ext uri="{FF2B5EF4-FFF2-40B4-BE49-F238E27FC236}">
                  <a16:creationId xmlns:a16="http://schemas.microsoft.com/office/drawing/2014/main" id="{4DF96791-4405-906D-BAEF-A908AA1BF3A4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4197" y="5631"/>
              <a:ext cx="1052" cy="259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4" name="矩形 113">
              <a:extLst>
                <a:ext uri="{FF2B5EF4-FFF2-40B4-BE49-F238E27FC236}">
                  <a16:creationId xmlns:a16="http://schemas.microsoft.com/office/drawing/2014/main" id="{A4A1B8C8-325C-0132-9FCF-1E6FD13EB11E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4197" y="6019"/>
              <a:ext cx="1052" cy="259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5" name="椭圆 114">
              <a:extLst>
                <a:ext uri="{FF2B5EF4-FFF2-40B4-BE49-F238E27FC236}">
                  <a16:creationId xmlns:a16="http://schemas.microsoft.com/office/drawing/2014/main" id="{7A7741CF-B6B9-1DB1-FB59-8E6301EE3991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4510" y="6407"/>
              <a:ext cx="426" cy="427"/>
            </a:xfrm>
            <a:prstGeom prst="ellipse">
              <a:avLst/>
            </a:prstGeom>
            <a:grpFill/>
            <a:ln w="38100" cap="flat" cmpd="sng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6" name="组合 115">
            <a:extLst>
              <a:ext uri="{FF2B5EF4-FFF2-40B4-BE49-F238E27FC236}">
                <a16:creationId xmlns:a16="http://schemas.microsoft.com/office/drawing/2014/main" id="{807907D0-381E-641C-E8E9-AFD82A297371}"/>
              </a:ext>
            </a:extLst>
          </p:cNvPr>
          <p:cNvGrpSpPr>
            <a:grpSpLocks noChangeAspect="1"/>
          </p:cNvGrpSpPr>
          <p:nvPr/>
        </p:nvGrpSpPr>
        <p:grpSpPr>
          <a:xfrm>
            <a:off x="2063735" y="1894840"/>
            <a:ext cx="321310" cy="507365"/>
            <a:chOff x="3962" y="4611"/>
            <a:chExt cx="1522" cy="2404"/>
          </a:xfrm>
          <a:solidFill>
            <a:schemeClr val="bg1"/>
          </a:solidFill>
        </p:grpSpPr>
        <p:sp>
          <p:nvSpPr>
            <p:cNvPr id="117" name="同侧圆角矩形 116">
              <a:extLst>
                <a:ext uri="{FF2B5EF4-FFF2-40B4-BE49-F238E27FC236}">
                  <a16:creationId xmlns:a16="http://schemas.microsoft.com/office/drawing/2014/main" id="{391EA175-8B89-CD01-9F0E-57068390D958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3962" y="4611"/>
              <a:ext cx="1522" cy="2404"/>
            </a:xfrm>
            <a:prstGeom prst="round2Same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8" name="矩形 117">
              <a:extLst>
                <a:ext uri="{FF2B5EF4-FFF2-40B4-BE49-F238E27FC236}">
                  <a16:creationId xmlns:a16="http://schemas.microsoft.com/office/drawing/2014/main" id="{88315E8F-08BA-FF33-1DAD-7056926ED3E2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4197" y="4855"/>
              <a:ext cx="1052" cy="259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9" name="矩形 118">
              <a:extLst>
                <a:ext uri="{FF2B5EF4-FFF2-40B4-BE49-F238E27FC236}">
                  <a16:creationId xmlns:a16="http://schemas.microsoft.com/office/drawing/2014/main" id="{D1C70F6D-E730-66B9-4D08-98A2B0437939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4197" y="5243"/>
              <a:ext cx="1052" cy="259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0" name="矩形 119">
              <a:extLst>
                <a:ext uri="{FF2B5EF4-FFF2-40B4-BE49-F238E27FC236}">
                  <a16:creationId xmlns:a16="http://schemas.microsoft.com/office/drawing/2014/main" id="{F9E24EAE-C3B3-F80A-A8B7-97A01BE1E1AD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4197" y="5631"/>
              <a:ext cx="1052" cy="259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1" name="矩形 120">
              <a:extLst>
                <a:ext uri="{FF2B5EF4-FFF2-40B4-BE49-F238E27FC236}">
                  <a16:creationId xmlns:a16="http://schemas.microsoft.com/office/drawing/2014/main" id="{5304A2C4-E8AC-BF04-2525-B3857F0168B0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4197" y="6019"/>
              <a:ext cx="1052" cy="259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2" name="椭圆 121">
              <a:extLst>
                <a:ext uri="{FF2B5EF4-FFF2-40B4-BE49-F238E27FC236}">
                  <a16:creationId xmlns:a16="http://schemas.microsoft.com/office/drawing/2014/main" id="{F6895EAB-CE45-08C0-A821-12CFDE7F23F4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4510" y="6407"/>
              <a:ext cx="426" cy="427"/>
            </a:xfrm>
            <a:prstGeom prst="ellipse">
              <a:avLst/>
            </a:prstGeom>
            <a:grpFill/>
            <a:ln w="38100" cap="flat" cmpd="sng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3" name="组合 122">
            <a:extLst>
              <a:ext uri="{FF2B5EF4-FFF2-40B4-BE49-F238E27FC236}">
                <a16:creationId xmlns:a16="http://schemas.microsoft.com/office/drawing/2014/main" id="{35AE0AE6-F4C9-C90B-889F-14E20FDDFD15}"/>
              </a:ext>
            </a:extLst>
          </p:cNvPr>
          <p:cNvGrpSpPr>
            <a:grpSpLocks noChangeAspect="1"/>
          </p:cNvGrpSpPr>
          <p:nvPr/>
        </p:nvGrpSpPr>
        <p:grpSpPr>
          <a:xfrm>
            <a:off x="2063735" y="4250055"/>
            <a:ext cx="321310" cy="507365"/>
            <a:chOff x="3962" y="4611"/>
            <a:chExt cx="1522" cy="2404"/>
          </a:xfrm>
          <a:solidFill>
            <a:schemeClr val="bg1"/>
          </a:solidFill>
        </p:grpSpPr>
        <p:sp>
          <p:nvSpPr>
            <p:cNvPr id="124" name="同侧圆角矩形 123">
              <a:extLst>
                <a:ext uri="{FF2B5EF4-FFF2-40B4-BE49-F238E27FC236}">
                  <a16:creationId xmlns:a16="http://schemas.microsoft.com/office/drawing/2014/main" id="{B56EF273-BB27-EC4B-2A02-AE82605268B3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3962" y="4611"/>
              <a:ext cx="1522" cy="2404"/>
            </a:xfrm>
            <a:prstGeom prst="round2Same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5" name="矩形 124">
              <a:extLst>
                <a:ext uri="{FF2B5EF4-FFF2-40B4-BE49-F238E27FC236}">
                  <a16:creationId xmlns:a16="http://schemas.microsoft.com/office/drawing/2014/main" id="{C9AE0B69-AEB3-F21A-8529-B639DC12D4ED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4197" y="4855"/>
              <a:ext cx="1052" cy="259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6" name="矩形 125">
              <a:extLst>
                <a:ext uri="{FF2B5EF4-FFF2-40B4-BE49-F238E27FC236}">
                  <a16:creationId xmlns:a16="http://schemas.microsoft.com/office/drawing/2014/main" id="{8DFB7860-A2E0-7B95-BA33-0469A028ADF4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4197" y="5243"/>
              <a:ext cx="1052" cy="259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7" name="矩形 126">
              <a:extLst>
                <a:ext uri="{FF2B5EF4-FFF2-40B4-BE49-F238E27FC236}">
                  <a16:creationId xmlns:a16="http://schemas.microsoft.com/office/drawing/2014/main" id="{770BF91A-7287-1E66-7883-CFD54C9F032D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4197" y="5631"/>
              <a:ext cx="1052" cy="259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8" name="矩形 127">
              <a:extLst>
                <a:ext uri="{FF2B5EF4-FFF2-40B4-BE49-F238E27FC236}">
                  <a16:creationId xmlns:a16="http://schemas.microsoft.com/office/drawing/2014/main" id="{8500B663-496A-C36F-D9D3-7C92BDA25E28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4197" y="6019"/>
              <a:ext cx="1052" cy="259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9" name="椭圆 128">
              <a:extLst>
                <a:ext uri="{FF2B5EF4-FFF2-40B4-BE49-F238E27FC236}">
                  <a16:creationId xmlns:a16="http://schemas.microsoft.com/office/drawing/2014/main" id="{85B6DBBE-7D0E-48EF-3E59-D643E454A914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4510" y="6407"/>
              <a:ext cx="426" cy="427"/>
            </a:xfrm>
            <a:prstGeom prst="ellipse">
              <a:avLst/>
            </a:prstGeom>
            <a:grpFill/>
            <a:ln w="38100" cap="flat" cmpd="sng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0" name="组合 129">
            <a:extLst>
              <a:ext uri="{FF2B5EF4-FFF2-40B4-BE49-F238E27FC236}">
                <a16:creationId xmlns:a16="http://schemas.microsoft.com/office/drawing/2014/main" id="{EAF8B0E6-929B-FF9D-CD90-24DD9246B883}"/>
              </a:ext>
            </a:extLst>
          </p:cNvPr>
          <p:cNvGrpSpPr>
            <a:grpSpLocks noChangeAspect="1"/>
          </p:cNvGrpSpPr>
          <p:nvPr/>
        </p:nvGrpSpPr>
        <p:grpSpPr>
          <a:xfrm>
            <a:off x="3158475" y="4570095"/>
            <a:ext cx="321310" cy="507365"/>
            <a:chOff x="3962" y="4611"/>
            <a:chExt cx="1522" cy="2404"/>
          </a:xfrm>
          <a:solidFill>
            <a:schemeClr val="bg1"/>
          </a:solidFill>
        </p:grpSpPr>
        <p:sp>
          <p:nvSpPr>
            <p:cNvPr id="131" name="同侧圆角矩形 130">
              <a:extLst>
                <a:ext uri="{FF2B5EF4-FFF2-40B4-BE49-F238E27FC236}">
                  <a16:creationId xmlns:a16="http://schemas.microsoft.com/office/drawing/2014/main" id="{27A69EFC-AFEE-A72C-3CC8-1F9E2FA76575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3962" y="4611"/>
              <a:ext cx="1522" cy="2404"/>
            </a:xfrm>
            <a:prstGeom prst="round2Same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2" name="矩形 131">
              <a:extLst>
                <a:ext uri="{FF2B5EF4-FFF2-40B4-BE49-F238E27FC236}">
                  <a16:creationId xmlns:a16="http://schemas.microsoft.com/office/drawing/2014/main" id="{956F747B-4F75-9A27-D7DD-C10283FBC7A4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197" y="4855"/>
              <a:ext cx="1052" cy="259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3" name="矩形 132">
              <a:extLst>
                <a:ext uri="{FF2B5EF4-FFF2-40B4-BE49-F238E27FC236}">
                  <a16:creationId xmlns:a16="http://schemas.microsoft.com/office/drawing/2014/main" id="{D4CF2FE3-B69F-2940-DA6A-B466F7820F5A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4197" y="5243"/>
              <a:ext cx="1052" cy="259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4" name="矩形 133">
              <a:extLst>
                <a:ext uri="{FF2B5EF4-FFF2-40B4-BE49-F238E27FC236}">
                  <a16:creationId xmlns:a16="http://schemas.microsoft.com/office/drawing/2014/main" id="{1A01051A-2B09-D8F6-247E-79F7BC645819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4197" y="5631"/>
              <a:ext cx="1052" cy="259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5" name="矩形 134">
              <a:extLst>
                <a:ext uri="{FF2B5EF4-FFF2-40B4-BE49-F238E27FC236}">
                  <a16:creationId xmlns:a16="http://schemas.microsoft.com/office/drawing/2014/main" id="{C50EA3F2-BDEA-AD7F-5725-59305C2BD8E4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4197" y="6019"/>
              <a:ext cx="1052" cy="259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6" name="椭圆 135">
              <a:extLst>
                <a:ext uri="{FF2B5EF4-FFF2-40B4-BE49-F238E27FC236}">
                  <a16:creationId xmlns:a16="http://schemas.microsoft.com/office/drawing/2014/main" id="{C63D1389-CAD2-43D2-77DF-99D0C1559D69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4510" y="6407"/>
              <a:ext cx="426" cy="427"/>
            </a:xfrm>
            <a:prstGeom prst="ellipse">
              <a:avLst/>
            </a:prstGeom>
            <a:grpFill/>
            <a:ln w="38100" cap="flat" cmpd="sng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7" name="组合 136">
            <a:extLst>
              <a:ext uri="{FF2B5EF4-FFF2-40B4-BE49-F238E27FC236}">
                <a16:creationId xmlns:a16="http://schemas.microsoft.com/office/drawing/2014/main" id="{BE0CD6A8-9599-1C91-5D39-FB99D0636251}"/>
              </a:ext>
            </a:extLst>
          </p:cNvPr>
          <p:cNvGrpSpPr>
            <a:grpSpLocks noChangeAspect="1"/>
          </p:cNvGrpSpPr>
          <p:nvPr/>
        </p:nvGrpSpPr>
        <p:grpSpPr>
          <a:xfrm>
            <a:off x="4275440" y="4250055"/>
            <a:ext cx="321310" cy="507365"/>
            <a:chOff x="3962" y="4611"/>
            <a:chExt cx="1522" cy="2404"/>
          </a:xfrm>
          <a:solidFill>
            <a:schemeClr val="bg1"/>
          </a:solidFill>
        </p:grpSpPr>
        <p:sp>
          <p:nvSpPr>
            <p:cNvPr id="138" name="同侧圆角矩形 137">
              <a:extLst>
                <a:ext uri="{FF2B5EF4-FFF2-40B4-BE49-F238E27FC236}">
                  <a16:creationId xmlns:a16="http://schemas.microsoft.com/office/drawing/2014/main" id="{2C022B84-859E-0401-D18C-5872C9439C55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962" y="4611"/>
              <a:ext cx="1522" cy="2404"/>
            </a:xfrm>
            <a:prstGeom prst="round2Same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9" name="矩形 138">
              <a:extLst>
                <a:ext uri="{FF2B5EF4-FFF2-40B4-BE49-F238E27FC236}">
                  <a16:creationId xmlns:a16="http://schemas.microsoft.com/office/drawing/2014/main" id="{E41383F0-BA1C-4476-8B8A-6914DE750180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4197" y="4855"/>
              <a:ext cx="1052" cy="259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0" name="矩形 139">
              <a:extLst>
                <a:ext uri="{FF2B5EF4-FFF2-40B4-BE49-F238E27FC236}">
                  <a16:creationId xmlns:a16="http://schemas.microsoft.com/office/drawing/2014/main" id="{CC52A316-0C96-F4AB-5A79-43FF242633FC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4197" y="5243"/>
              <a:ext cx="1052" cy="259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1" name="矩形 140">
              <a:extLst>
                <a:ext uri="{FF2B5EF4-FFF2-40B4-BE49-F238E27FC236}">
                  <a16:creationId xmlns:a16="http://schemas.microsoft.com/office/drawing/2014/main" id="{6D80393D-E69E-9F69-2D17-BF1A778B8D34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197" y="5631"/>
              <a:ext cx="1052" cy="259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2" name="矩形 141">
              <a:extLst>
                <a:ext uri="{FF2B5EF4-FFF2-40B4-BE49-F238E27FC236}">
                  <a16:creationId xmlns:a16="http://schemas.microsoft.com/office/drawing/2014/main" id="{731C81DD-2E34-BF68-D330-30B86359CFA0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197" y="6019"/>
              <a:ext cx="1052" cy="259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" name="椭圆 142">
              <a:extLst>
                <a:ext uri="{FF2B5EF4-FFF2-40B4-BE49-F238E27FC236}">
                  <a16:creationId xmlns:a16="http://schemas.microsoft.com/office/drawing/2014/main" id="{8BB3FFDB-BC45-9B8C-90CB-1E66A446561F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10" y="6407"/>
              <a:ext cx="426" cy="427"/>
            </a:xfrm>
            <a:prstGeom prst="ellipse">
              <a:avLst/>
            </a:prstGeom>
            <a:grpFill/>
            <a:ln w="38100" cap="flat" cmpd="sng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44" name="组合 143">
            <a:extLst>
              <a:ext uri="{FF2B5EF4-FFF2-40B4-BE49-F238E27FC236}">
                <a16:creationId xmlns:a16="http://schemas.microsoft.com/office/drawing/2014/main" id="{2B3E88B3-3E2E-30FD-639E-80B6F42920FA}"/>
              </a:ext>
            </a:extLst>
          </p:cNvPr>
          <p:cNvGrpSpPr>
            <a:grpSpLocks noChangeAspect="1"/>
          </p:cNvGrpSpPr>
          <p:nvPr/>
        </p:nvGrpSpPr>
        <p:grpSpPr>
          <a:xfrm>
            <a:off x="4839320" y="3061335"/>
            <a:ext cx="321310" cy="507365"/>
            <a:chOff x="3962" y="4611"/>
            <a:chExt cx="1522" cy="2404"/>
          </a:xfrm>
          <a:solidFill>
            <a:schemeClr val="bg1"/>
          </a:solidFill>
        </p:grpSpPr>
        <p:sp>
          <p:nvSpPr>
            <p:cNvPr id="145" name="同侧圆角矩形 144">
              <a:extLst>
                <a:ext uri="{FF2B5EF4-FFF2-40B4-BE49-F238E27FC236}">
                  <a16:creationId xmlns:a16="http://schemas.microsoft.com/office/drawing/2014/main" id="{52ADF745-B401-86B7-AA31-6A757B1478D0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3962" y="4611"/>
              <a:ext cx="1522" cy="2404"/>
            </a:xfrm>
            <a:prstGeom prst="round2Same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6" name="矩形 145">
              <a:extLst>
                <a:ext uri="{FF2B5EF4-FFF2-40B4-BE49-F238E27FC236}">
                  <a16:creationId xmlns:a16="http://schemas.microsoft.com/office/drawing/2014/main" id="{7AE9ECCF-B702-A251-28AB-B41BF1AE6255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4197" y="4855"/>
              <a:ext cx="1052" cy="259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7" name="矩形 146">
              <a:extLst>
                <a:ext uri="{FF2B5EF4-FFF2-40B4-BE49-F238E27FC236}">
                  <a16:creationId xmlns:a16="http://schemas.microsoft.com/office/drawing/2014/main" id="{E99732A8-5743-4E26-82DD-F97D80C1B7CE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4197" y="5243"/>
              <a:ext cx="1052" cy="259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8" name="矩形 147">
              <a:extLst>
                <a:ext uri="{FF2B5EF4-FFF2-40B4-BE49-F238E27FC236}">
                  <a16:creationId xmlns:a16="http://schemas.microsoft.com/office/drawing/2014/main" id="{F5AF2762-0BAE-1344-6635-5709288ECD03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4197" y="5631"/>
              <a:ext cx="1052" cy="259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9" name="矩形 148">
              <a:extLst>
                <a:ext uri="{FF2B5EF4-FFF2-40B4-BE49-F238E27FC236}">
                  <a16:creationId xmlns:a16="http://schemas.microsoft.com/office/drawing/2014/main" id="{2603C536-14B7-3028-2E56-584FB5BA8E2F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4197" y="6019"/>
              <a:ext cx="1052" cy="259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0" name="椭圆 149">
              <a:extLst>
                <a:ext uri="{FF2B5EF4-FFF2-40B4-BE49-F238E27FC236}">
                  <a16:creationId xmlns:a16="http://schemas.microsoft.com/office/drawing/2014/main" id="{3090064C-AB09-D40A-2A81-F72613274C27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4510" y="6407"/>
              <a:ext cx="426" cy="427"/>
            </a:xfrm>
            <a:prstGeom prst="ellipse">
              <a:avLst/>
            </a:prstGeom>
            <a:grpFill/>
            <a:ln w="38100" cap="flat" cmpd="sng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1" name="组合 150">
            <a:extLst>
              <a:ext uri="{FF2B5EF4-FFF2-40B4-BE49-F238E27FC236}">
                <a16:creationId xmlns:a16="http://schemas.microsoft.com/office/drawing/2014/main" id="{2E1D7E50-D303-B1FE-16E7-0219A4A9C2F8}"/>
              </a:ext>
            </a:extLst>
          </p:cNvPr>
          <p:cNvGrpSpPr>
            <a:grpSpLocks noChangeAspect="1"/>
          </p:cNvGrpSpPr>
          <p:nvPr/>
        </p:nvGrpSpPr>
        <p:grpSpPr>
          <a:xfrm>
            <a:off x="4277980" y="1894840"/>
            <a:ext cx="321310" cy="507365"/>
            <a:chOff x="3962" y="4611"/>
            <a:chExt cx="1522" cy="2404"/>
          </a:xfrm>
          <a:solidFill>
            <a:schemeClr val="bg1"/>
          </a:solidFill>
        </p:grpSpPr>
        <p:sp>
          <p:nvSpPr>
            <p:cNvPr id="152" name="同侧圆角矩形 151">
              <a:extLst>
                <a:ext uri="{FF2B5EF4-FFF2-40B4-BE49-F238E27FC236}">
                  <a16:creationId xmlns:a16="http://schemas.microsoft.com/office/drawing/2014/main" id="{0D555D47-64A4-5D0E-484D-6EE6B27BEDF6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3962" y="4611"/>
              <a:ext cx="1522" cy="2404"/>
            </a:xfrm>
            <a:prstGeom prst="round2Same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3" name="矩形 152">
              <a:extLst>
                <a:ext uri="{FF2B5EF4-FFF2-40B4-BE49-F238E27FC236}">
                  <a16:creationId xmlns:a16="http://schemas.microsoft.com/office/drawing/2014/main" id="{5FD016DA-8CFE-F14A-A772-F078B1D7DE5B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4197" y="4855"/>
              <a:ext cx="1052" cy="259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4" name="矩形 153">
              <a:extLst>
                <a:ext uri="{FF2B5EF4-FFF2-40B4-BE49-F238E27FC236}">
                  <a16:creationId xmlns:a16="http://schemas.microsoft.com/office/drawing/2014/main" id="{72A396FF-F9A5-829C-572C-A62BA656B151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4197" y="5243"/>
              <a:ext cx="1052" cy="259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5" name="矩形 154">
              <a:extLst>
                <a:ext uri="{FF2B5EF4-FFF2-40B4-BE49-F238E27FC236}">
                  <a16:creationId xmlns:a16="http://schemas.microsoft.com/office/drawing/2014/main" id="{2841352C-D4B7-DAFB-6499-3CDC0BAC04C0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4197" y="5631"/>
              <a:ext cx="1052" cy="259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6" name="矩形 155">
              <a:extLst>
                <a:ext uri="{FF2B5EF4-FFF2-40B4-BE49-F238E27FC236}">
                  <a16:creationId xmlns:a16="http://schemas.microsoft.com/office/drawing/2014/main" id="{02F40BD6-389C-A2D5-7BFF-87D61E11E970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4197" y="6019"/>
              <a:ext cx="1052" cy="259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7" name="椭圆 156">
              <a:extLst>
                <a:ext uri="{FF2B5EF4-FFF2-40B4-BE49-F238E27FC236}">
                  <a16:creationId xmlns:a16="http://schemas.microsoft.com/office/drawing/2014/main" id="{310885A0-076F-3F27-506C-22511268421C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4510" y="6407"/>
              <a:ext cx="426" cy="427"/>
            </a:xfrm>
            <a:prstGeom prst="ellipse">
              <a:avLst/>
            </a:prstGeom>
            <a:grpFill/>
            <a:ln w="38100" cap="flat" cmpd="sng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8" name="圆角矩形 157">
            <a:extLst>
              <a:ext uri="{FF2B5EF4-FFF2-40B4-BE49-F238E27FC236}">
                <a16:creationId xmlns:a16="http://schemas.microsoft.com/office/drawing/2014/main" id="{04B4BA17-3E0F-C618-5F77-5B7686A12C7F}"/>
              </a:ext>
            </a:extLst>
          </p:cNvPr>
          <p:cNvSpPr/>
          <p:nvPr/>
        </p:nvSpPr>
        <p:spPr>
          <a:xfrm>
            <a:off x="2771760" y="1363980"/>
            <a:ext cx="1115695" cy="617220"/>
          </a:xfrm>
          <a:prstGeom prst="roundRect">
            <a:avLst/>
          </a:prstGeom>
          <a:solidFill>
            <a:schemeClr val="bg1"/>
          </a:solidFill>
          <a:ln w="44450" cap="flat" cmpd="sng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</a:p>
          <a:p>
            <a:pPr algn="ctr"/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nodes </a:t>
            </a:r>
          </a:p>
        </p:txBody>
      </p:sp>
      <p:cxnSp>
        <p:nvCxnSpPr>
          <p:cNvPr id="159" name="直接连接符 72">
            <a:extLst>
              <a:ext uri="{FF2B5EF4-FFF2-40B4-BE49-F238E27FC236}">
                <a16:creationId xmlns:a16="http://schemas.microsoft.com/office/drawing/2014/main" id="{68F6F52A-32B0-F669-5BD1-9020F6F1F158}"/>
              </a:ext>
            </a:extLst>
          </p:cNvPr>
          <p:cNvCxnSpPr>
            <a:endCxn id="158" idx="1"/>
          </p:cNvCxnSpPr>
          <p:nvPr/>
        </p:nvCxnSpPr>
        <p:spPr>
          <a:xfrm flipV="1">
            <a:off x="2385045" y="1672590"/>
            <a:ext cx="386715" cy="476250"/>
          </a:xfrm>
          <a:prstGeom prst="line">
            <a:avLst/>
          </a:prstGeom>
          <a:ln w="44450" cap="rnd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60" name="直接连接符 73">
            <a:extLst>
              <a:ext uri="{FF2B5EF4-FFF2-40B4-BE49-F238E27FC236}">
                <a16:creationId xmlns:a16="http://schemas.microsoft.com/office/drawing/2014/main" id="{7B1465DB-51E4-8559-FDB8-F6D9C4590831}"/>
              </a:ext>
            </a:extLst>
          </p:cNvPr>
          <p:cNvCxnSpPr/>
          <p:nvPr>
            <p:custDataLst>
              <p:tags r:id="rId1"/>
            </p:custDataLst>
          </p:nvPr>
        </p:nvCxnSpPr>
        <p:spPr>
          <a:xfrm flipV="1">
            <a:off x="1822435" y="2402205"/>
            <a:ext cx="401955" cy="913130"/>
          </a:xfrm>
          <a:prstGeom prst="line">
            <a:avLst/>
          </a:prstGeom>
          <a:ln w="44450" cap="rnd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61" name="直接连接符 74">
            <a:extLst>
              <a:ext uri="{FF2B5EF4-FFF2-40B4-BE49-F238E27FC236}">
                <a16:creationId xmlns:a16="http://schemas.microsoft.com/office/drawing/2014/main" id="{93451026-6AEF-5D76-59E4-C23BA8DBE185}"/>
              </a:ext>
            </a:extLst>
          </p:cNvPr>
          <p:cNvCxnSpPr/>
          <p:nvPr/>
        </p:nvCxnSpPr>
        <p:spPr>
          <a:xfrm>
            <a:off x="1822435" y="3315335"/>
            <a:ext cx="401955" cy="935355"/>
          </a:xfrm>
          <a:prstGeom prst="line">
            <a:avLst/>
          </a:prstGeom>
          <a:ln w="44450" cap="rnd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62" name="直接连接符 75">
            <a:extLst>
              <a:ext uri="{FF2B5EF4-FFF2-40B4-BE49-F238E27FC236}">
                <a16:creationId xmlns:a16="http://schemas.microsoft.com/office/drawing/2014/main" id="{A05D5C4E-AD6A-BE10-83BD-08D41D1A5375}"/>
              </a:ext>
            </a:extLst>
          </p:cNvPr>
          <p:cNvCxnSpPr>
            <a:stCxn id="158" idx="2"/>
          </p:cNvCxnSpPr>
          <p:nvPr/>
        </p:nvCxnSpPr>
        <p:spPr>
          <a:xfrm flipH="1">
            <a:off x="2385045" y="1981200"/>
            <a:ext cx="944880" cy="167640"/>
          </a:xfrm>
          <a:prstGeom prst="line">
            <a:avLst/>
          </a:prstGeom>
          <a:ln w="44450" cap="rnd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63" name="直接连接符 76">
            <a:extLst>
              <a:ext uri="{FF2B5EF4-FFF2-40B4-BE49-F238E27FC236}">
                <a16:creationId xmlns:a16="http://schemas.microsoft.com/office/drawing/2014/main" id="{27E85649-5F56-18F6-80D2-48C32EA745C6}"/>
              </a:ext>
            </a:extLst>
          </p:cNvPr>
          <p:cNvCxnSpPr>
            <a:endCxn id="158" idx="2"/>
          </p:cNvCxnSpPr>
          <p:nvPr/>
        </p:nvCxnSpPr>
        <p:spPr>
          <a:xfrm flipH="1" flipV="1">
            <a:off x="3329925" y="1981200"/>
            <a:ext cx="948055" cy="167640"/>
          </a:xfrm>
          <a:prstGeom prst="line">
            <a:avLst/>
          </a:prstGeom>
          <a:ln w="44450" cap="rnd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64" name="直接连接符 77">
            <a:extLst>
              <a:ext uri="{FF2B5EF4-FFF2-40B4-BE49-F238E27FC236}">
                <a16:creationId xmlns:a16="http://schemas.microsoft.com/office/drawing/2014/main" id="{EDDE386C-8949-5213-058A-18E180AE502A}"/>
              </a:ext>
            </a:extLst>
          </p:cNvPr>
          <p:cNvCxnSpPr>
            <a:endCxn id="158" idx="3"/>
          </p:cNvCxnSpPr>
          <p:nvPr/>
        </p:nvCxnSpPr>
        <p:spPr>
          <a:xfrm flipH="1" flipV="1">
            <a:off x="3887455" y="1672590"/>
            <a:ext cx="390525" cy="476250"/>
          </a:xfrm>
          <a:prstGeom prst="line">
            <a:avLst/>
          </a:prstGeom>
          <a:ln w="44450" cap="rnd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65" name="直接连接符 78">
            <a:extLst>
              <a:ext uri="{FF2B5EF4-FFF2-40B4-BE49-F238E27FC236}">
                <a16:creationId xmlns:a16="http://schemas.microsoft.com/office/drawing/2014/main" id="{38BBDA02-306D-35C1-A6D5-AF51D605EBD5}"/>
              </a:ext>
            </a:extLst>
          </p:cNvPr>
          <p:cNvCxnSpPr/>
          <p:nvPr/>
        </p:nvCxnSpPr>
        <p:spPr>
          <a:xfrm flipV="1">
            <a:off x="2224390" y="2402205"/>
            <a:ext cx="0" cy="1847850"/>
          </a:xfrm>
          <a:prstGeom prst="line">
            <a:avLst/>
          </a:prstGeom>
          <a:ln w="44450" cap="rnd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66" name="直接连接符 79">
            <a:extLst>
              <a:ext uri="{FF2B5EF4-FFF2-40B4-BE49-F238E27FC236}">
                <a16:creationId xmlns:a16="http://schemas.microsoft.com/office/drawing/2014/main" id="{5FECF3B9-7E52-8DCA-D201-43AD588D5CF1}"/>
              </a:ext>
            </a:extLst>
          </p:cNvPr>
          <p:cNvCxnSpPr/>
          <p:nvPr/>
        </p:nvCxnSpPr>
        <p:spPr>
          <a:xfrm>
            <a:off x="2385045" y="4504055"/>
            <a:ext cx="774065" cy="319405"/>
          </a:xfrm>
          <a:prstGeom prst="line">
            <a:avLst/>
          </a:prstGeom>
          <a:ln w="44450" cap="rnd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67" name="直接连接符 80">
            <a:extLst>
              <a:ext uri="{FF2B5EF4-FFF2-40B4-BE49-F238E27FC236}">
                <a16:creationId xmlns:a16="http://schemas.microsoft.com/office/drawing/2014/main" id="{AFFA9BB7-C54E-6237-971E-7EBAC21EE7A7}"/>
              </a:ext>
            </a:extLst>
          </p:cNvPr>
          <p:cNvCxnSpPr/>
          <p:nvPr/>
        </p:nvCxnSpPr>
        <p:spPr>
          <a:xfrm flipV="1">
            <a:off x="3479785" y="4504055"/>
            <a:ext cx="795655" cy="319405"/>
          </a:xfrm>
          <a:prstGeom prst="line">
            <a:avLst/>
          </a:prstGeom>
          <a:ln w="44450" cap="rnd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68" name="直接连接符 81">
            <a:extLst>
              <a:ext uri="{FF2B5EF4-FFF2-40B4-BE49-F238E27FC236}">
                <a16:creationId xmlns:a16="http://schemas.microsoft.com/office/drawing/2014/main" id="{C84DC9CF-B580-1A74-1FE7-9376FEE08AA9}"/>
              </a:ext>
            </a:extLst>
          </p:cNvPr>
          <p:cNvCxnSpPr/>
          <p:nvPr/>
        </p:nvCxnSpPr>
        <p:spPr>
          <a:xfrm flipV="1">
            <a:off x="4436095" y="3315335"/>
            <a:ext cx="403225" cy="935355"/>
          </a:xfrm>
          <a:prstGeom prst="line">
            <a:avLst/>
          </a:prstGeom>
          <a:ln w="44450" cap="rnd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69" name="直接连接符 82">
            <a:extLst>
              <a:ext uri="{FF2B5EF4-FFF2-40B4-BE49-F238E27FC236}">
                <a16:creationId xmlns:a16="http://schemas.microsoft.com/office/drawing/2014/main" id="{518011C4-64C5-91B9-53E4-046C64426DAF}"/>
              </a:ext>
            </a:extLst>
          </p:cNvPr>
          <p:cNvCxnSpPr/>
          <p:nvPr/>
        </p:nvCxnSpPr>
        <p:spPr>
          <a:xfrm>
            <a:off x="4438635" y="2402205"/>
            <a:ext cx="401320" cy="913130"/>
          </a:xfrm>
          <a:prstGeom prst="line">
            <a:avLst/>
          </a:prstGeom>
          <a:ln w="44450" cap="rnd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70" name="直接连接符 83">
            <a:extLst>
              <a:ext uri="{FF2B5EF4-FFF2-40B4-BE49-F238E27FC236}">
                <a16:creationId xmlns:a16="http://schemas.microsoft.com/office/drawing/2014/main" id="{4EB0315C-B34A-C3B4-5CA7-5AF2D482193E}"/>
              </a:ext>
            </a:extLst>
          </p:cNvPr>
          <p:cNvCxnSpPr/>
          <p:nvPr/>
        </p:nvCxnSpPr>
        <p:spPr>
          <a:xfrm flipV="1">
            <a:off x="4436095" y="2402205"/>
            <a:ext cx="2540" cy="1847850"/>
          </a:xfrm>
          <a:prstGeom prst="line">
            <a:avLst/>
          </a:prstGeom>
          <a:ln w="44450" cap="rnd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71" name="直接连接符 84">
            <a:extLst>
              <a:ext uri="{FF2B5EF4-FFF2-40B4-BE49-F238E27FC236}">
                <a16:creationId xmlns:a16="http://schemas.microsoft.com/office/drawing/2014/main" id="{D786F77A-BDFD-14CA-64BD-48ACF631F35E}"/>
              </a:ext>
            </a:extLst>
          </p:cNvPr>
          <p:cNvCxnSpPr/>
          <p:nvPr/>
        </p:nvCxnSpPr>
        <p:spPr>
          <a:xfrm>
            <a:off x="1822435" y="3315335"/>
            <a:ext cx="1336675" cy="1508760"/>
          </a:xfrm>
          <a:prstGeom prst="line">
            <a:avLst/>
          </a:prstGeom>
          <a:ln w="44450" cap="rnd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72" name="直接连接符 85">
            <a:extLst>
              <a:ext uri="{FF2B5EF4-FFF2-40B4-BE49-F238E27FC236}">
                <a16:creationId xmlns:a16="http://schemas.microsoft.com/office/drawing/2014/main" id="{9385CD04-2752-E30A-F734-EB19F1492782}"/>
              </a:ext>
            </a:extLst>
          </p:cNvPr>
          <p:cNvCxnSpPr/>
          <p:nvPr/>
        </p:nvCxnSpPr>
        <p:spPr>
          <a:xfrm flipV="1">
            <a:off x="3479785" y="3315335"/>
            <a:ext cx="1360170" cy="1508760"/>
          </a:xfrm>
          <a:prstGeom prst="line">
            <a:avLst/>
          </a:prstGeom>
          <a:ln w="44450" cap="rnd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73" name="直接连接符 86">
            <a:extLst>
              <a:ext uri="{FF2B5EF4-FFF2-40B4-BE49-F238E27FC236}">
                <a16:creationId xmlns:a16="http://schemas.microsoft.com/office/drawing/2014/main" id="{196F8255-548F-2609-7C7E-005F3429AC36}"/>
              </a:ext>
            </a:extLst>
          </p:cNvPr>
          <p:cNvCxnSpPr>
            <a:endCxn id="158" idx="2"/>
          </p:cNvCxnSpPr>
          <p:nvPr/>
        </p:nvCxnSpPr>
        <p:spPr>
          <a:xfrm flipV="1">
            <a:off x="1822435" y="1980565"/>
            <a:ext cx="1507490" cy="1334135"/>
          </a:xfrm>
          <a:prstGeom prst="line">
            <a:avLst/>
          </a:prstGeom>
          <a:ln w="44450" cap="rnd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74" name="直接连接符 87">
            <a:extLst>
              <a:ext uri="{FF2B5EF4-FFF2-40B4-BE49-F238E27FC236}">
                <a16:creationId xmlns:a16="http://schemas.microsoft.com/office/drawing/2014/main" id="{68746995-0DBD-C790-FFFE-69307F278502}"/>
              </a:ext>
            </a:extLst>
          </p:cNvPr>
          <p:cNvCxnSpPr>
            <a:endCxn id="158" idx="2"/>
          </p:cNvCxnSpPr>
          <p:nvPr/>
        </p:nvCxnSpPr>
        <p:spPr>
          <a:xfrm flipH="1" flipV="1">
            <a:off x="3329925" y="1980565"/>
            <a:ext cx="1509395" cy="1334135"/>
          </a:xfrm>
          <a:prstGeom prst="line">
            <a:avLst/>
          </a:prstGeom>
          <a:ln w="44450" cap="rnd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79" name="直接连接符 79">
            <a:extLst>
              <a:ext uri="{FF2B5EF4-FFF2-40B4-BE49-F238E27FC236}">
                <a16:creationId xmlns:a16="http://schemas.microsoft.com/office/drawing/2014/main" id="{D4B6B3FA-185D-BDA6-EFEE-8566DDCFF13A}"/>
              </a:ext>
            </a:extLst>
          </p:cNvPr>
          <p:cNvCxnSpPr>
            <a:cxnSpLocks/>
          </p:cNvCxnSpPr>
          <p:nvPr/>
        </p:nvCxnSpPr>
        <p:spPr>
          <a:xfrm>
            <a:off x="2385045" y="4503738"/>
            <a:ext cx="1890395" cy="0"/>
          </a:xfrm>
          <a:prstGeom prst="line">
            <a:avLst/>
          </a:prstGeom>
          <a:ln w="44450" cap="rnd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80" name="文本框 179">
            <a:extLst>
              <a:ext uri="{FF2B5EF4-FFF2-40B4-BE49-F238E27FC236}">
                <a16:creationId xmlns:a16="http://schemas.microsoft.com/office/drawing/2014/main" id="{A28083D0-5A3A-3544-5F8E-9BAB24767065}"/>
              </a:ext>
            </a:extLst>
          </p:cNvPr>
          <p:cNvSpPr txBox="1"/>
          <p:nvPr/>
        </p:nvSpPr>
        <p:spPr>
          <a:xfrm>
            <a:off x="2043408" y="1884464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solidFill>
                  <a:schemeClr val="bg1"/>
                </a:solidFill>
                <a:latin typeface="Arial" panose="020B0604020202020204" pitchFamily="34" charset="0"/>
              </a:rPr>
              <a:t>1</a:t>
            </a:r>
            <a:endParaRPr kumimoji="1" lang="zh-CN" altLang="en-US" sz="2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81" name="文本框 180">
            <a:extLst>
              <a:ext uri="{FF2B5EF4-FFF2-40B4-BE49-F238E27FC236}">
                <a16:creationId xmlns:a16="http://schemas.microsoft.com/office/drawing/2014/main" id="{FE58F6E1-EFC2-0346-9648-3D8520C77CD5}"/>
              </a:ext>
            </a:extLst>
          </p:cNvPr>
          <p:cNvSpPr txBox="1"/>
          <p:nvPr/>
        </p:nvSpPr>
        <p:spPr>
          <a:xfrm>
            <a:off x="2050873" y="4238616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solidFill>
                  <a:schemeClr val="bg1"/>
                </a:solidFill>
                <a:latin typeface="Arial" panose="020B0604020202020204" pitchFamily="34" charset="0"/>
              </a:rPr>
              <a:t>3</a:t>
            </a:r>
            <a:endParaRPr kumimoji="1" lang="zh-CN" altLang="en-US" sz="2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82" name="文本框 181">
            <a:extLst>
              <a:ext uri="{FF2B5EF4-FFF2-40B4-BE49-F238E27FC236}">
                <a16:creationId xmlns:a16="http://schemas.microsoft.com/office/drawing/2014/main" id="{2793C9AE-88BA-4472-BC95-74E16B671B99}"/>
              </a:ext>
            </a:extLst>
          </p:cNvPr>
          <p:cNvSpPr txBox="1"/>
          <p:nvPr/>
        </p:nvSpPr>
        <p:spPr>
          <a:xfrm>
            <a:off x="3136570" y="4569157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solidFill>
                  <a:schemeClr val="bg1"/>
                </a:solidFill>
                <a:latin typeface="Arial" panose="020B0604020202020204" pitchFamily="34" charset="0"/>
              </a:rPr>
              <a:t>4</a:t>
            </a:r>
            <a:endParaRPr kumimoji="1" lang="zh-CN" altLang="en-US" sz="2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83" name="文本框 182">
            <a:extLst>
              <a:ext uri="{FF2B5EF4-FFF2-40B4-BE49-F238E27FC236}">
                <a16:creationId xmlns:a16="http://schemas.microsoft.com/office/drawing/2014/main" id="{813624B1-2A2B-F494-851B-42BD1FFB8312}"/>
              </a:ext>
            </a:extLst>
          </p:cNvPr>
          <p:cNvSpPr txBox="1"/>
          <p:nvPr/>
        </p:nvSpPr>
        <p:spPr>
          <a:xfrm>
            <a:off x="4275107" y="1884464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solidFill>
                  <a:schemeClr val="bg1"/>
                </a:solidFill>
                <a:latin typeface="Arial" panose="020B0604020202020204" pitchFamily="34" charset="0"/>
              </a:rPr>
              <a:t>7</a:t>
            </a:r>
            <a:endParaRPr kumimoji="1" lang="zh-CN" altLang="en-US" sz="2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84" name="文本框 183">
            <a:extLst>
              <a:ext uri="{FF2B5EF4-FFF2-40B4-BE49-F238E27FC236}">
                <a16:creationId xmlns:a16="http://schemas.microsoft.com/office/drawing/2014/main" id="{8462BF23-5B2D-8471-7931-24320D97E9D0}"/>
              </a:ext>
            </a:extLst>
          </p:cNvPr>
          <p:cNvSpPr txBox="1"/>
          <p:nvPr/>
        </p:nvSpPr>
        <p:spPr>
          <a:xfrm>
            <a:off x="4828798" y="3054397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solidFill>
                  <a:schemeClr val="bg1"/>
                </a:solidFill>
                <a:latin typeface="Arial" panose="020B0604020202020204" pitchFamily="34" charset="0"/>
              </a:rPr>
              <a:t>6</a:t>
            </a:r>
            <a:endParaRPr kumimoji="1" lang="zh-CN" altLang="en-US" sz="2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85" name="文本框 184">
            <a:extLst>
              <a:ext uri="{FF2B5EF4-FFF2-40B4-BE49-F238E27FC236}">
                <a16:creationId xmlns:a16="http://schemas.microsoft.com/office/drawing/2014/main" id="{EE1E1C21-72F0-B117-A298-0875230CDB32}"/>
              </a:ext>
            </a:extLst>
          </p:cNvPr>
          <p:cNvSpPr txBox="1"/>
          <p:nvPr/>
        </p:nvSpPr>
        <p:spPr>
          <a:xfrm>
            <a:off x="4263824" y="4247998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solidFill>
                  <a:schemeClr val="bg1"/>
                </a:solidFill>
                <a:latin typeface="Arial" panose="020B0604020202020204" pitchFamily="34" charset="0"/>
              </a:rPr>
              <a:t>5</a:t>
            </a:r>
            <a:endParaRPr kumimoji="1" lang="zh-CN" altLang="en-US" sz="2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86" name="文本框 185">
            <a:extLst>
              <a:ext uri="{FF2B5EF4-FFF2-40B4-BE49-F238E27FC236}">
                <a16:creationId xmlns:a16="http://schemas.microsoft.com/office/drawing/2014/main" id="{3CF3A75B-D8EC-56AD-5BBD-3B5E249696A5}"/>
              </a:ext>
            </a:extLst>
          </p:cNvPr>
          <p:cNvSpPr txBox="1"/>
          <p:nvPr/>
        </p:nvSpPr>
        <p:spPr>
          <a:xfrm>
            <a:off x="1482908" y="3051175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solidFill>
                  <a:schemeClr val="bg1"/>
                </a:solidFill>
                <a:latin typeface="Arial" panose="020B0604020202020204" pitchFamily="34" charset="0"/>
              </a:rPr>
              <a:t>2</a:t>
            </a:r>
            <a:endParaRPr kumimoji="1" lang="zh-CN" altLang="en-US" sz="2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90" name="圆角矩形 189">
            <a:extLst>
              <a:ext uri="{FF2B5EF4-FFF2-40B4-BE49-F238E27FC236}">
                <a16:creationId xmlns:a16="http://schemas.microsoft.com/office/drawing/2014/main" id="{E4027C52-8957-C3A6-BC52-C38F2106F6FA}"/>
              </a:ext>
            </a:extLst>
          </p:cNvPr>
          <p:cNvSpPr/>
          <p:nvPr/>
        </p:nvSpPr>
        <p:spPr>
          <a:xfrm>
            <a:off x="6386195" y="4480560"/>
            <a:ext cx="5229225" cy="1508760"/>
          </a:xfrm>
          <a:prstGeom prst="roundRect">
            <a:avLst/>
          </a:prstGeom>
          <a:noFill/>
          <a:ln w="4445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rgbClr val="9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Inter-node</a:t>
            </a: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rgbClr val="9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fault isolation</a:t>
            </a:r>
          </a:p>
          <a:p>
            <a:pPr algn="ctr"/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bypass</a:t>
            </a: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faulty node,</a:t>
            </a:r>
          </a:p>
          <a:p>
            <a:pPr algn="ctr"/>
            <a:r>
              <a:rPr lang="en-US" altLang="zh-CN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near node-level</a:t>
            </a: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fault radius</a:t>
            </a:r>
          </a:p>
        </p:txBody>
      </p:sp>
      <p:grpSp>
        <p:nvGrpSpPr>
          <p:cNvPr id="203" name="组合 202">
            <a:extLst>
              <a:ext uri="{FF2B5EF4-FFF2-40B4-BE49-F238E27FC236}">
                <a16:creationId xmlns:a16="http://schemas.microsoft.com/office/drawing/2014/main" id="{16709A6A-D057-45B5-6687-1520038D76FB}"/>
              </a:ext>
            </a:extLst>
          </p:cNvPr>
          <p:cNvGrpSpPr/>
          <p:nvPr/>
        </p:nvGrpSpPr>
        <p:grpSpPr>
          <a:xfrm>
            <a:off x="1408415" y="2346129"/>
            <a:ext cx="828262" cy="1916974"/>
            <a:chOff x="1408415" y="2346129"/>
            <a:chExt cx="828262" cy="1916974"/>
          </a:xfrm>
        </p:grpSpPr>
        <p:grpSp>
          <p:nvGrpSpPr>
            <p:cNvPr id="197" name="组合 196">
              <a:extLst>
                <a:ext uri="{FF2B5EF4-FFF2-40B4-BE49-F238E27FC236}">
                  <a16:creationId xmlns:a16="http://schemas.microsoft.com/office/drawing/2014/main" id="{D667343E-3492-78F6-A6A3-724101D77BCD}"/>
                </a:ext>
              </a:extLst>
            </p:cNvPr>
            <p:cNvGrpSpPr/>
            <p:nvPr/>
          </p:nvGrpSpPr>
          <p:grpSpPr>
            <a:xfrm>
              <a:off x="1408415" y="2346129"/>
              <a:ext cx="828262" cy="1892487"/>
              <a:chOff x="1408415" y="2346129"/>
              <a:chExt cx="828262" cy="1892487"/>
            </a:xfrm>
          </p:grpSpPr>
          <p:grpSp>
            <p:nvGrpSpPr>
              <p:cNvPr id="195" name="组合 194">
                <a:extLst>
                  <a:ext uri="{FF2B5EF4-FFF2-40B4-BE49-F238E27FC236}">
                    <a16:creationId xmlns:a16="http://schemas.microsoft.com/office/drawing/2014/main" id="{94CE0C2E-15B5-AA07-1134-D8FAD25DDBAF}"/>
                  </a:ext>
                </a:extLst>
              </p:cNvPr>
              <p:cNvGrpSpPr/>
              <p:nvPr/>
            </p:nvGrpSpPr>
            <p:grpSpPr>
              <a:xfrm>
                <a:off x="1408415" y="2346129"/>
                <a:ext cx="823758" cy="1892487"/>
                <a:chOff x="1408415" y="2346129"/>
                <a:chExt cx="823758" cy="1892487"/>
              </a:xfrm>
            </p:grpSpPr>
            <p:sp>
              <p:nvSpPr>
                <p:cNvPr id="191" name="乘号 2">
                  <a:extLst>
                    <a:ext uri="{FF2B5EF4-FFF2-40B4-BE49-F238E27FC236}">
                      <a16:creationId xmlns:a16="http://schemas.microsoft.com/office/drawing/2014/main" id="{7DBAC9D4-B4C3-C519-3D25-5BFFDB430B4C}"/>
                    </a:ext>
                  </a:extLst>
                </p:cNvPr>
                <p:cNvSpPr/>
                <p:nvPr/>
              </p:nvSpPr>
              <p:spPr>
                <a:xfrm>
                  <a:off x="1408415" y="2893695"/>
                  <a:ext cx="528320" cy="842645"/>
                </a:xfrm>
                <a:prstGeom prst="mathMultiply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cxnSp>
              <p:nvCxnSpPr>
                <p:cNvPr id="192" name="直接连接符 73">
                  <a:extLst>
                    <a:ext uri="{FF2B5EF4-FFF2-40B4-BE49-F238E27FC236}">
                      <a16:creationId xmlns:a16="http://schemas.microsoft.com/office/drawing/2014/main" id="{2709765E-6F56-0D7C-C549-3F53AA98C868}"/>
                    </a:ext>
                  </a:extLst>
                </p:cNvPr>
                <p:cNvCxnSpPr>
                  <a:cxnSpLocks/>
                  <a:stCxn id="181" idx="0"/>
                  <a:endCxn id="180" idx="2"/>
                </p:cNvCxnSpPr>
                <p:nvPr>
                  <p:custDataLst>
                    <p:tags r:id="rId3"/>
                  </p:custDataLst>
                </p:nvPr>
              </p:nvCxnSpPr>
              <p:spPr>
                <a:xfrm flipH="1" flipV="1">
                  <a:off x="2224708" y="2346129"/>
                  <a:ext cx="7465" cy="1892487"/>
                </a:xfrm>
                <a:prstGeom prst="line">
                  <a:avLst/>
                </a:prstGeom>
                <a:ln w="44450" cap="rnd">
                  <a:solidFill>
                    <a:schemeClr val="accent6"/>
                  </a:solidFill>
                </a:ln>
              </p:spPr>
              <p:style>
                <a:lnRef idx="2">
                  <a:schemeClr val="accent1"/>
                </a:lnRef>
                <a:fillRef idx="0">
                  <a:srgbClr val="FFFFFF"/>
                </a:fillRef>
                <a:effectRef idx="0">
                  <a:srgbClr val="FFFFFF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96" name="直接连接符 73">
                <a:extLst>
                  <a:ext uri="{FF2B5EF4-FFF2-40B4-BE49-F238E27FC236}">
                    <a16:creationId xmlns:a16="http://schemas.microsoft.com/office/drawing/2014/main" id="{061C7C78-3837-0368-8338-786AF6DE30E8}"/>
                  </a:ext>
                </a:extLst>
              </p:cNvPr>
              <p:cNvCxnSpPr/>
              <p:nvPr>
                <p:custDataLst>
                  <p:tags r:id="rId2"/>
                </p:custDataLst>
              </p:nvPr>
            </p:nvCxnSpPr>
            <p:spPr>
              <a:xfrm flipV="1">
                <a:off x="1834722" y="2376457"/>
                <a:ext cx="401955" cy="913130"/>
              </a:xfrm>
              <a:prstGeom prst="line">
                <a:avLst/>
              </a:prstGeom>
              <a:ln w="44450" cap="rnd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  <p:cxnSp>
          <p:nvCxnSpPr>
            <p:cNvPr id="202" name="直接连接符 74">
              <a:extLst>
                <a:ext uri="{FF2B5EF4-FFF2-40B4-BE49-F238E27FC236}">
                  <a16:creationId xmlns:a16="http://schemas.microsoft.com/office/drawing/2014/main" id="{75FF9B9E-4FFF-2BA2-31FC-4657857E274B}"/>
                </a:ext>
              </a:extLst>
            </p:cNvPr>
            <p:cNvCxnSpPr/>
            <p:nvPr/>
          </p:nvCxnSpPr>
          <p:spPr>
            <a:xfrm>
              <a:off x="1833795" y="3327748"/>
              <a:ext cx="401955" cy="935355"/>
            </a:xfrm>
            <a:prstGeom prst="line">
              <a:avLst/>
            </a:prstGeom>
            <a:ln w="44450" cap="rnd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60656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" grpId="0" bldLvl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E4BFB1D-2D5D-C467-3163-B79BEAF12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Evaluation:</a:t>
            </a:r>
            <a:r>
              <a:rPr kumimoji="1" lang="zh-CN" altLang="en-US" dirty="0"/>
              <a:t> </a:t>
            </a:r>
            <a:r>
              <a:rPr kumimoji="1" lang="en-US" altLang="zh-CN" dirty="0"/>
              <a:t>Fault</a:t>
            </a:r>
            <a:r>
              <a:rPr kumimoji="1" lang="zh-CN" altLang="en-US" dirty="0"/>
              <a:t> </a:t>
            </a:r>
            <a:r>
              <a:rPr kumimoji="1" lang="en-US" altLang="zh-CN" dirty="0"/>
              <a:t>Resilience</a:t>
            </a:r>
            <a:r>
              <a:rPr kumimoji="1" lang="zh-CN" altLang="en-US" dirty="0"/>
              <a:t> </a:t>
            </a:r>
            <a:r>
              <a:rPr kumimoji="1" lang="en-US" altLang="zh-CN" dirty="0"/>
              <a:t>Simulation</a:t>
            </a:r>
            <a:endParaRPr kumimoji="1" lang="zh-CN" altLang="en-US" dirty="0"/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8DE7EA82-79EF-6187-6447-D4E3BAEC605F}"/>
              </a:ext>
            </a:extLst>
          </p:cNvPr>
          <p:cNvGrpSpPr>
            <a:grpSpLocks noChangeAspect="1"/>
          </p:cNvGrpSpPr>
          <p:nvPr/>
        </p:nvGrpSpPr>
        <p:grpSpPr>
          <a:xfrm>
            <a:off x="5666414" y="1173010"/>
            <a:ext cx="5909001" cy="4027830"/>
            <a:chOff x="391" y="1693"/>
            <a:chExt cx="9615" cy="6554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69FB9D89-8B9B-BDC4-3058-7AD54EF91E76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11"/>
            <a:srcRect l="218" b="173"/>
            <a:stretch>
              <a:fillRect/>
            </a:stretch>
          </p:blipFill>
          <p:spPr>
            <a:xfrm>
              <a:off x="1132" y="1693"/>
              <a:ext cx="8874" cy="5031"/>
            </a:xfrm>
            <a:prstGeom prst="rect">
              <a:avLst/>
            </a:prstGeom>
          </p:spPr>
        </p:pic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9D8608E1-B27D-7568-6698-14960326B907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 rot="13020000">
              <a:off x="2245" y="6226"/>
              <a:ext cx="651" cy="1851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en-US" altLang="zh-CN" sz="1400" b="1" dirty="0" err="1">
                  <a:latin typeface="Arial" panose="020B0604020202020204" pitchFamily="34" charset="0"/>
                  <a:cs typeface="Times New Roman Bold" panose="02020503050405090304" charset="0"/>
                </a:rPr>
                <a:t>InfiniteHBD</a:t>
              </a:r>
              <a:endParaRPr lang="en-US" altLang="zh-CN" sz="1400" b="1" dirty="0">
                <a:latin typeface="Arial" panose="020B0604020202020204" pitchFamily="34" charset="0"/>
                <a:cs typeface="Times New Roman Bold" panose="02020503050405090304" charset="0"/>
              </a:endParaRPr>
            </a:p>
          </p:txBody>
        </p: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E47B9493-54CE-21F4-0C9F-2C54AB657331}"/>
                </a:ext>
              </a:extLst>
            </p:cNvPr>
            <p:cNvSpPr txBox="1"/>
            <p:nvPr>
              <p:custDataLst>
                <p:tags r:id="rId3"/>
              </p:custDataLst>
            </p:nvPr>
          </p:nvSpPr>
          <p:spPr>
            <a:xfrm rot="13020000">
              <a:off x="4450" y="6470"/>
              <a:ext cx="651" cy="1101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en-US" altLang="zh-CN" sz="1400" dirty="0">
                  <a:latin typeface="Arial" panose="020B0604020202020204" pitchFamily="34" charset="0"/>
                  <a:cs typeface="Times New Roman Regular" panose="02020503050405090304" charset="0"/>
                </a:rPr>
                <a:t>TPUv4</a:t>
              </a: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B68C6478-6A3D-ACB8-7761-5AFDACBCCFF5}"/>
                </a:ext>
              </a:extLst>
            </p:cNvPr>
            <p:cNvSpPr txBox="1"/>
            <p:nvPr>
              <p:custDataLst>
                <p:tags r:id="rId4"/>
              </p:custDataLst>
            </p:nvPr>
          </p:nvSpPr>
          <p:spPr>
            <a:xfrm rot="13020000">
              <a:off x="5431" y="6470"/>
              <a:ext cx="1002" cy="1101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en-US" altLang="zh-CN" sz="1400" dirty="0">
                  <a:latin typeface="Arial" panose="020B0604020202020204" pitchFamily="34" charset="0"/>
                  <a:cs typeface="Times New Roman Regular" panose="02020503050405090304" charset="0"/>
                </a:rPr>
                <a:t>NVL-36</a:t>
              </a:r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E84E1571-0050-471E-F50F-D19F6640F17A}"/>
                </a:ext>
              </a:extLst>
            </p:cNvPr>
            <p:cNvSpPr txBox="1"/>
            <p:nvPr>
              <p:custDataLst>
                <p:tags r:id="rId5"/>
              </p:custDataLst>
            </p:nvPr>
          </p:nvSpPr>
          <p:spPr>
            <a:xfrm rot="13020000">
              <a:off x="6586" y="6470"/>
              <a:ext cx="1002" cy="1101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en-US" altLang="zh-CN" sz="1400" dirty="0">
                  <a:latin typeface="Arial" panose="020B0604020202020204" pitchFamily="34" charset="0"/>
                  <a:cs typeface="Times New Roman Regular" panose="02020503050405090304" charset="0"/>
                </a:rPr>
                <a:t>NVL-72</a:t>
              </a:r>
            </a:p>
          </p:txBody>
        </p: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D4655261-0360-0E62-3DFD-845114ED3F92}"/>
                </a:ext>
              </a:extLst>
            </p:cNvPr>
            <p:cNvSpPr txBox="1"/>
            <p:nvPr>
              <p:custDataLst>
                <p:tags r:id="rId6"/>
              </p:custDataLst>
            </p:nvPr>
          </p:nvSpPr>
          <p:spPr>
            <a:xfrm rot="13020000">
              <a:off x="7772" y="6497"/>
              <a:ext cx="1002" cy="1243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en-US" altLang="zh-CN" sz="1400" dirty="0">
                  <a:latin typeface="Arial" panose="020B0604020202020204" pitchFamily="34" charset="0"/>
                  <a:cs typeface="Times New Roman Regular" panose="02020503050405090304" charset="0"/>
                </a:rPr>
                <a:t>NVL-576</a:t>
              </a:r>
            </a:p>
          </p:txBody>
        </p: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45826F10-0E7D-0BDD-2D8A-EA3E8E641433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>
            <a:xfrm rot="13020000">
              <a:off x="8963" y="6281"/>
              <a:ext cx="651" cy="131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en-US" altLang="zh-CN" sz="1400" dirty="0" err="1">
                  <a:latin typeface="Arial" panose="020B0604020202020204" pitchFamily="34" charset="0"/>
                  <a:cs typeface="Times New Roman Regular" panose="02020503050405090304" charset="0"/>
                </a:rPr>
                <a:t>SiP</a:t>
              </a:r>
              <a:r>
                <a:rPr lang="en-US" altLang="zh-CN" sz="1400" dirty="0">
                  <a:latin typeface="Arial" panose="020B0604020202020204" pitchFamily="34" charset="0"/>
                  <a:cs typeface="Times New Roman Regular" panose="02020503050405090304" charset="0"/>
                </a:rPr>
                <a:t>-Ring</a:t>
              </a: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8FCB8D41-B7FC-F87E-E489-281E1977EB00}"/>
                </a:ext>
              </a:extLst>
            </p:cNvPr>
            <p:cNvSpPr txBox="1"/>
            <p:nvPr/>
          </p:nvSpPr>
          <p:spPr>
            <a:xfrm rot="10800000">
              <a:off x="391" y="1957"/>
              <a:ext cx="851" cy="4438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en-US" altLang="zh-CN" sz="2200" dirty="0">
                  <a:latin typeface="Arial" panose="020B0604020202020204" pitchFamily="34" charset="0"/>
                  <a:cs typeface="Times New Roman Regular" panose="02020503050405090304" charset="0"/>
                </a:rPr>
                <a:t>GPU Waste Ratio (%)</a:t>
              </a:r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BCB76766-059E-814D-CC64-0C4B315D4248}"/>
                </a:ext>
              </a:extLst>
            </p:cNvPr>
            <p:cNvSpPr txBox="1"/>
            <p:nvPr>
              <p:custDataLst>
                <p:tags r:id="rId8"/>
              </p:custDataLst>
            </p:nvPr>
          </p:nvSpPr>
          <p:spPr>
            <a:xfrm rot="13020000">
              <a:off x="3073" y="6368"/>
              <a:ext cx="651" cy="1879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r"/>
              <a:r>
                <a:rPr lang="en-US" altLang="zh-CN" sz="1400" dirty="0">
                  <a:latin typeface="Arial" panose="020B0604020202020204" pitchFamily="34" charset="0"/>
                  <a:cs typeface="Times New Roman Regular" panose="02020503050405090304" charset="0"/>
                </a:rPr>
                <a:t> Big-Switch</a:t>
              </a:r>
            </a:p>
          </p:txBody>
        </p:sp>
      </p:grpSp>
      <p:sp>
        <p:nvSpPr>
          <p:cNvPr id="14" name="文本框 13">
            <a:extLst>
              <a:ext uri="{FF2B5EF4-FFF2-40B4-BE49-F238E27FC236}">
                <a16:creationId xmlns:a16="http://schemas.microsoft.com/office/drawing/2014/main" id="{26DCEB39-DEF1-43CF-EA07-90E10E6F8FD4}"/>
              </a:ext>
            </a:extLst>
          </p:cNvPr>
          <p:cNvSpPr txBox="1"/>
          <p:nvPr/>
        </p:nvSpPr>
        <p:spPr>
          <a:xfrm>
            <a:off x="7592448" y="3440124"/>
            <a:ext cx="933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14x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3FE15F2-0652-4656-E486-4D8797ED690A}"/>
              </a:ext>
            </a:extLst>
          </p:cNvPr>
          <p:cNvSpPr txBox="1"/>
          <p:nvPr/>
        </p:nvSpPr>
        <p:spPr>
          <a:xfrm>
            <a:off x="9004708" y="3359617"/>
            <a:ext cx="10005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20x</a:t>
            </a:r>
          </a:p>
        </p:txBody>
      </p:sp>
      <p:cxnSp>
        <p:nvCxnSpPr>
          <p:cNvPr id="16" name="直接箭头连接符 17">
            <a:extLst>
              <a:ext uri="{FF2B5EF4-FFF2-40B4-BE49-F238E27FC236}">
                <a16:creationId xmlns:a16="http://schemas.microsoft.com/office/drawing/2014/main" id="{C7400B14-EA76-C924-C948-D53502FE2D88}"/>
              </a:ext>
            </a:extLst>
          </p:cNvPr>
          <p:cNvCxnSpPr/>
          <p:nvPr/>
        </p:nvCxnSpPr>
        <p:spPr>
          <a:xfrm>
            <a:off x="8279526" y="3313524"/>
            <a:ext cx="0" cy="645289"/>
          </a:xfrm>
          <a:prstGeom prst="straightConnector1">
            <a:avLst/>
          </a:prstGeom>
          <a:ln w="41275" cap="flat" cmpd="sng">
            <a:solidFill>
              <a:srgbClr val="C00000"/>
            </a:solidFill>
            <a:prstDash val="solid"/>
            <a:miter lim="800000"/>
            <a:headEnd type="arrow" w="med" len="med"/>
            <a:tailEnd type="arrow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7" name="直接箭头连接符 19">
            <a:extLst>
              <a:ext uri="{FF2B5EF4-FFF2-40B4-BE49-F238E27FC236}">
                <a16:creationId xmlns:a16="http://schemas.microsoft.com/office/drawing/2014/main" id="{FD863C3C-176F-7B26-45AF-36EE842DE452}"/>
              </a:ext>
            </a:extLst>
          </p:cNvPr>
          <p:cNvCxnSpPr/>
          <p:nvPr/>
        </p:nvCxnSpPr>
        <p:spPr>
          <a:xfrm>
            <a:off x="9642007" y="3108261"/>
            <a:ext cx="0" cy="853625"/>
          </a:xfrm>
          <a:prstGeom prst="straightConnector1">
            <a:avLst/>
          </a:prstGeom>
          <a:ln w="41275" cap="flat" cmpd="sng">
            <a:solidFill>
              <a:srgbClr val="C00000"/>
            </a:solidFill>
            <a:prstDash val="solid"/>
            <a:miter lim="800000"/>
            <a:headEnd type="arrow" w="med" len="med"/>
            <a:tailEnd type="arrow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8" name="直接连接符 21">
            <a:extLst>
              <a:ext uri="{FF2B5EF4-FFF2-40B4-BE49-F238E27FC236}">
                <a16:creationId xmlns:a16="http://schemas.microsoft.com/office/drawing/2014/main" id="{FAF9637D-E28D-B9F9-D34D-AABA4D5DFC3A}"/>
              </a:ext>
            </a:extLst>
          </p:cNvPr>
          <p:cNvCxnSpPr/>
          <p:nvPr/>
        </p:nvCxnSpPr>
        <p:spPr>
          <a:xfrm>
            <a:off x="7207118" y="3941605"/>
            <a:ext cx="4282873" cy="0"/>
          </a:xfrm>
          <a:prstGeom prst="line">
            <a:avLst/>
          </a:prstGeom>
          <a:ln w="44450">
            <a:solidFill>
              <a:schemeClr val="accent3">
                <a:lumMod val="75000"/>
                <a:alpha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9" name="图片 18">
            <a:extLst>
              <a:ext uri="{FF2B5EF4-FFF2-40B4-BE49-F238E27FC236}">
                <a16:creationId xmlns:a16="http://schemas.microsoft.com/office/drawing/2014/main" id="{13A7EC1A-0442-EE4B-F7D3-E3A0F779770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6912" y="1053069"/>
            <a:ext cx="5017882" cy="3953112"/>
          </a:xfrm>
          <a:prstGeom prst="rect">
            <a:avLst/>
          </a:prstGeom>
        </p:spPr>
      </p:pic>
      <p:sp>
        <p:nvSpPr>
          <p:cNvPr id="20" name="圆角矩形 19">
            <a:extLst>
              <a:ext uri="{FF2B5EF4-FFF2-40B4-BE49-F238E27FC236}">
                <a16:creationId xmlns:a16="http://schemas.microsoft.com/office/drawing/2014/main" id="{DA4FF71F-15CB-90B7-B4E2-49B793E99F96}"/>
              </a:ext>
            </a:extLst>
          </p:cNvPr>
          <p:cNvSpPr/>
          <p:nvPr/>
        </p:nvSpPr>
        <p:spPr>
          <a:xfrm>
            <a:off x="1819883" y="5091738"/>
            <a:ext cx="8552234" cy="1233948"/>
          </a:xfrm>
          <a:prstGeom prst="roundRect">
            <a:avLst/>
          </a:prstGeom>
          <a:noFill/>
          <a:ln w="4445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Simulation on </a:t>
            </a:r>
            <a:r>
              <a:rPr lang="en-US" altLang="zh-CN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fault trace</a:t>
            </a:r>
          </a:p>
          <a:p>
            <a:pPr algn="ctr"/>
            <a:r>
              <a:rPr lang="en-US" altLang="zh-CN" sz="2400" b="1" dirty="0">
                <a:solidFill>
                  <a:srgbClr val="4473C4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Near-ideal</a:t>
            </a: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GPU wasted ratio</a:t>
            </a:r>
          </a:p>
          <a:p>
            <a:pPr algn="ctr"/>
            <a:r>
              <a:rPr lang="en-US" altLang="zh-CN" sz="2400" dirty="0">
                <a:solidFill>
                  <a:srgbClr val="9C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14x</a:t>
            </a: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lower than TPUv4, </a:t>
            </a:r>
            <a:r>
              <a:rPr lang="en-US" altLang="zh-CN" sz="2400" dirty="0">
                <a:solidFill>
                  <a:srgbClr val="9C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20x</a:t>
            </a: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lower than NVL-72</a:t>
            </a:r>
          </a:p>
        </p:txBody>
      </p:sp>
    </p:spTree>
    <p:extLst>
      <p:ext uri="{BB962C8B-B14F-4D97-AF65-F5344CB8AC3E}">
        <p14:creationId xmlns:p14="http://schemas.microsoft.com/office/powerpoint/2010/main" val="71774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0" grpId="0" bldLvl="0" animBg="1"/>
      <p:bldP spid="20" grpId="1" bldLvl="0" animBg="1"/>
      <p:bldP spid="20" grpId="2" uiExpand="1" build="allAtOnce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AE04A74-7322-D620-517E-01B9432CC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/>
              <a:t>Progress</a:t>
            </a:r>
            <a:r>
              <a:rPr lang="zh-CN" altLang="en-US" dirty="0"/>
              <a:t> </a:t>
            </a:r>
            <a:r>
              <a:rPr lang="en-US" altLang="zh-CN" dirty="0"/>
              <a:t>of</a:t>
            </a:r>
            <a:r>
              <a:rPr lang="zh-CN" altLang="en-US" dirty="0"/>
              <a:t> </a:t>
            </a:r>
            <a:r>
              <a:rPr lang="en-US" altLang="zh-CN" dirty="0"/>
              <a:t>Large</a:t>
            </a:r>
            <a:r>
              <a:rPr lang="zh-CN" altLang="en-US" dirty="0"/>
              <a:t> </a:t>
            </a:r>
            <a:r>
              <a:rPr lang="en-US" altLang="zh-CN" dirty="0"/>
              <a:t>Language</a:t>
            </a:r>
            <a:r>
              <a:rPr lang="zh-CN" altLang="en-US" dirty="0"/>
              <a:t> </a:t>
            </a:r>
            <a:r>
              <a:rPr lang="en-US" altLang="zh-CN" dirty="0"/>
              <a:t>Model</a:t>
            </a:r>
            <a:r>
              <a:rPr lang="zh-CN" altLang="en-US" dirty="0"/>
              <a:t> </a:t>
            </a:r>
            <a:r>
              <a:rPr lang="en-US" altLang="zh-CN" dirty="0"/>
              <a:t>(LLM)</a:t>
            </a:r>
            <a:endParaRPr lang="zh-CN" altLang="en-US" dirty="0"/>
          </a:p>
        </p:txBody>
      </p:sp>
      <p:sp>
        <p:nvSpPr>
          <p:cNvPr id="3" name="Rectangle: Rounded Corners 6">
            <a:extLst>
              <a:ext uri="{FF2B5EF4-FFF2-40B4-BE49-F238E27FC236}">
                <a16:creationId xmlns:a16="http://schemas.microsoft.com/office/drawing/2014/main" id="{5112A772-DACF-C5A9-DC56-0C2019365D5B}"/>
              </a:ext>
            </a:extLst>
          </p:cNvPr>
          <p:cNvSpPr/>
          <p:nvPr/>
        </p:nvSpPr>
        <p:spPr>
          <a:xfrm>
            <a:off x="426084" y="1263341"/>
            <a:ext cx="11285857" cy="1488978"/>
          </a:xfrm>
          <a:prstGeom prst="roundRect">
            <a:avLst>
              <a:gd name="adj" fmla="val 10938"/>
            </a:avLst>
          </a:prstGeom>
          <a:solidFill>
            <a:srgbClr val="D9D9D9">
              <a:alpha val="15000"/>
            </a:srgbClr>
          </a:solidFill>
          <a:ln w="12700">
            <a:miter lim="400000"/>
            <a:tailEnd type="triangle"/>
          </a:ln>
        </p:spPr>
        <p:txBody>
          <a:bodyPr lIns="45718" tIns="45718" rIns="45718" bIns="45718" anchor="b"/>
          <a:lstStyle/>
          <a:p>
            <a:pPr algn="ctr">
              <a:defRPr sz="900" b="1">
                <a:solidFill>
                  <a:srgbClr val="262626"/>
                </a:solidFill>
              </a:defRPr>
            </a:pPr>
            <a:endParaRPr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</p:txBody>
      </p:sp>
      <p:sp>
        <p:nvSpPr>
          <p:cNvPr id="4" name="Rectangle: Rounded Corners 6">
            <a:extLst>
              <a:ext uri="{FF2B5EF4-FFF2-40B4-BE49-F238E27FC236}">
                <a16:creationId xmlns:a16="http://schemas.microsoft.com/office/drawing/2014/main" id="{64968AA6-ADE7-304B-1C89-5FEC9FE486A1}"/>
              </a:ext>
            </a:extLst>
          </p:cNvPr>
          <p:cNvSpPr/>
          <p:nvPr/>
        </p:nvSpPr>
        <p:spPr>
          <a:xfrm>
            <a:off x="425979" y="2926307"/>
            <a:ext cx="11285857" cy="1488978"/>
          </a:xfrm>
          <a:prstGeom prst="roundRect">
            <a:avLst>
              <a:gd name="adj" fmla="val 10938"/>
            </a:avLst>
          </a:prstGeom>
          <a:solidFill>
            <a:srgbClr val="D9D9D9">
              <a:alpha val="15000"/>
            </a:srgbClr>
          </a:solidFill>
          <a:ln w="12700">
            <a:miter lim="400000"/>
            <a:tailEnd type="triangle"/>
          </a:ln>
        </p:spPr>
        <p:txBody>
          <a:bodyPr lIns="45718" tIns="45718" rIns="45718" bIns="45718" anchor="b"/>
          <a:lstStyle/>
          <a:p>
            <a:pPr algn="ctr">
              <a:defRPr sz="900" b="1">
                <a:solidFill>
                  <a:srgbClr val="262626"/>
                </a:solidFill>
              </a:defRPr>
            </a:pPr>
            <a:endParaRPr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</p:txBody>
      </p:sp>
      <p:sp>
        <p:nvSpPr>
          <p:cNvPr id="5" name="Shape 8">
            <a:extLst>
              <a:ext uri="{FF2B5EF4-FFF2-40B4-BE49-F238E27FC236}">
                <a16:creationId xmlns:a16="http://schemas.microsoft.com/office/drawing/2014/main" id="{C3FEB5BB-4F46-4313-F4B6-7178B3E37CF9}"/>
              </a:ext>
            </a:extLst>
          </p:cNvPr>
          <p:cNvSpPr/>
          <p:nvPr/>
        </p:nvSpPr>
        <p:spPr>
          <a:xfrm>
            <a:off x="2720021" y="2164509"/>
            <a:ext cx="8101475" cy="1"/>
          </a:xfrm>
          <a:prstGeom prst="line">
            <a:avLst/>
          </a:prstGeom>
          <a:solidFill>
            <a:srgbClr val="FFFFFF"/>
          </a:solidFill>
          <a:ln w="3175">
            <a:solidFill>
              <a:srgbClr val="2C876C"/>
            </a:solidFill>
          </a:ln>
        </p:spPr>
        <p:txBody>
          <a:bodyPr lIns="45718" tIns="45718" rIns="45718" bIns="45718"/>
          <a:lstStyle/>
          <a:p>
            <a:endParaRPr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</p:txBody>
      </p:sp>
      <p:sp>
        <p:nvSpPr>
          <p:cNvPr id="6" name="Rectangle: Rounded Corners 6">
            <a:extLst>
              <a:ext uri="{FF2B5EF4-FFF2-40B4-BE49-F238E27FC236}">
                <a16:creationId xmlns:a16="http://schemas.microsoft.com/office/drawing/2014/main" id="{3CA4E45A-0663-1A8C-0C85-84890C922CD6}"/>
              </a:ext>
            </a:extLst>
          </p:cNvPr>
          <p:cNvSpPr/>
          <p:nvPr/>
        </p:nvSpPr>
        <p:spPr>
          <a:xfrm>
            <a:off x="426084" y="4597627"/>
            <a:ext cx="11285857" cy="1475108"/>
          </a:xfrm>
          <a:prstGeom prst="roundRect">
            <a:avLst>
              <a:gd name="adj" fmla="val 10938"/>
            </a:avLst>
          </a:prstGeom>
          <a:solidFill>
            <a:srgbClr val="10D5AB">
              <a:alpha val="15000"/>
            </a:srgbClr>
          </a:solidFill>
          <a:ln w="12700">
            <a:miter lim="400000"/>
            <a:tailEnd type="triangle"/>
          </a:ln>
        </p:spPr>
        <p:txBody>
          <a:bodyPr lIns="45718" tIns="45718" rIns="45718" bIns="45718" anchor="b"/>
          <a:lstStyle/>
          <a:p>
            <a:pPr algn="ctr">
              <a:defRPr sz="900" b="1">
                <a:solidFill>
                  <a:srgbClr val="262626"/>
                </a:solidFill>
              </a:defRPr>
            </a:pPr>
            <a:endParaRPr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</p:txBody>
      </p:sp>
      <p:sp>
        <p:nvSpPr>
          <p:cNvPr id="7" name="TextBox 87">
            <a:extLst>
              <a:ext uri="{FF2B5EF4-FFF2-40B4-BE49-F238E27FC236}">
                <a16:creationId xmlns:a16="http://schemas.microsoft.com/office/drawing/2014/main" id="{C3106492-219C-F53B-7EBB-AC8DB35BE6E7}"/>
              </a:ext>
            </a:extLst>
          </p:cNvPr>
          <p:cNvSpPr txBox="1"/>
          <p:nvPr/>
        </p:nvSpPr>
        <p:spPr>
          <a:xfrm>
            <a:off x="7443469" y="1388174"/>
            <a:ext cx="1732280" cy="338550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spAutoFit/>
          </a:bodyPr>
          <a:lstStyle>
            <a:lvl1pPr algn="ctr" defTabSz="1734185">
              <a:defRPr sz="1600" b="1">
                <a:solidFill>
                  <a:srgbClr val="0D0D0D"/>
                </a:solidFill>
              </a:defRPr>
            </a:lvl1pPr>
          </a:lstStyle>
          <a:p>
            <a:r>
              <a:rPr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AGI</a:t>
            </a:r>
            <a:r>
              <a:rPr lang="zh-CN" altLang="en-US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</a:t>
            </a:r>
            <a:r>
              <a:rPr lang="en-US" altLang="zh-CN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is</a:t>
            </a:r>
            <a:r>
              <a:rPr lang="zh-CN" altLang="en-US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</a:t>
            </a:r>
            <a:r>
              <a:rPr lang="en-US" altLang="zh-CN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near</a:t>
            </a:r>
            <a:endParaRPr dirty="0"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</p:txBody>
      </p:sp>
      <p:sp>
        <p:nvSpPr>
          <p:cNvPr id="8" name="Rectangle 181">
            <a:extLst>
              <a:ext uri="{FF2B5EF4-FFF2-40B4-BE49-F238E27FC236}">
                <a16:creationId xmlns:a16="http://schemas.microsoft.com/office/drawing/2014/main" id="{96089C32-2719-3C23-960E-AC3550810455}"/>
              </a:ext>
            </a:extLst>
          </p:cNvPr>
          <p:cNvSpPr txBox="1"/>
          <p:nvPr/>
        </p:nvSpPr>
        <p:spPr>
          <a:xfrm>
            <a:off x="-37516" y="3329085"/>
            <a:ext cx="2025651" cy="738660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spAutoFit/>
          </a:bodyPr>
          <a:lstStyle>
            <a:lvl1pPr algn="r">
              <a:defRPr sz="1400" b="1">
                <a:solidFill>
                  <a:srgbClr val="0D0D0D"/>
                </a:solidFill>
              </a:defRPr>
            </a:lvl1pPr>
          </a:lstStyle>
          <a:p>
            <a:r>
              <a:rPr lang="en-US" altLang="zh-CN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Representative</a:t>
            </a:r>
            <a:r>
              <a:rPr lang="zh-CN" altLang="en-US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</a:t>
            </a:r>
            <a:r>
              <a:rPr lang="en-US" altLang="zh-CN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models</a:t>
            </a:r>
            <a:r>
              <a:rPr lang="zh-CN" altLang="en-US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</a:t>
            </a:r>
            <a:r>
              <a:rPr lang="en-US" altLang="zh-CN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and</a:t>
            </a:r>
            <a:r>
              <a:rPr lang="zh-CN" altLang="en-US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 </a:t>
            </a:r>
            <a:r>
              <a:rPr lang="en-US" altLang="zh-CN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applications</a:t>
            </a:r>
            <a:endParaRPr dirty="0"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</p:txBody>
      </p:sp>
      <p:sp>
        <p:nvSpPr>
          <p:cNvPr id="9" name="直接箭头连接符 31">
            <a:extLst>
              <a:ext uri="{FF2B5EF4-FFF2-40B4-BE49-F238E27FC236}">
                <a16:creationId xmlns:a16="http://schemas.microsoft.com/office/drawing/2014/main" id="{5269C029-6450-3907-75AA-D0E65D419612}"/>
              </a:ext>
            </a:extLst>
          </p:cNvPr>
          <p:cNvSpPr/>
          <p:nvPr/>
        </p:nvSpPr>
        <p:spPr>
          <a:xfrm flipV="1">
            <a:off x="9159873" y="1557449"/>
            <a:ext cx="2465185" cy="0"/>
          </a:xfrm>
          <a:prstGeom prst="line">
            <a:avLst/>
          </a:prstGeom>
          <a:ln w="3175">
            <a:solidFill>
              <a:srgbClr val="2C876C"/>
            </a:solidFill>
            <a:tailEnd type="triangle"/>
          </a:ln>
        </p:spPr>
        <p:txBody>
          <a:bodyPr lIns="45718" tIns="45718" rIns="45718" bIns="45718"/>
          <a:lstStyle/>
          <a:p>
            <a:endParaRPr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</p:txBody>
      </p:sp>
      <p:sp>
        <p:nvSpPr>
          <p:cNvPr id="10" name="直接箭头连接符 47">
            <a:extLst>
              <a:ext uri="{FF2B5EF4-FFF2-40B4-BE49-F238E27FC236}">
                <a16:creationId xmlns:a16="http://schemas.microsoft.com/office/drawing/2014/main" id="{94A9DA6E-F3D1-C5CD-35AE-78BAD833CC32}"/>
              </a:ext>
            </a:extLst>
          </p:cNvPr>
          <p:cNvSpPr/>
          <p:nvPr/>
        </p:nvSpPr>
        <p:spPr>
          <a:xfrm>
            <a:off x="5563870" y="1557449"/>
            <a:ext cx="1879601" cy="1"/>
          </a:xfrm>
          <a:prstGeom prst="line">
            <a:avLst/>
          </a:prstGeom>
          <a:ln w="3175">
            <a:solidFill>
              <a:srgbClr val="2C876C"/>
            </a:solidFill>
            <a:headEnd type="triangle"/>
          </a:ln>
        </p:spPr>
        <p:txBody>
          <a:bodyPr lIns="45718" tIns="45718" rIns="45718" bIns="45718"/>
          <a:lstStyle/>
          <a:p>
            <a:endParaRPr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</p:txBody>
      </p:sp>
      <p:sp>
        <p:nvSpPr>
          <p:cNvPr id="11" name="文本框 6">
            <a:extLst>
              <a:ext uri="{FF2B5EF4-FFF2-40B4-BE49-F238E27FC236}">
                <a16:creationId xmlns:a16="http://schemas.microsoft.com/office/drawing/2014/main" id="{98EE2F4F-D37F-5653-8AD5-897E67284CFE}"/>
              </a:ext>
            </a:extLst>
          </p:cNvPr>
          <p:cNvSpPr/>
          <p:nvPr/>
        </p:nvSpPr>
        <p:spPr>
          <a:xfrm>
            <a:off x="2108835" y="3723735"/>
            <a:ext cx="1614171" cy="48577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175">
            <a:solidFill>
              <a:srgbClr val="595959"/>
            </a:solidFill>
          </a:ln>
        </p:spPr>
        <p:txBody>
          <a:bodyPr lIns="45718" tIns="45718" rIns="45718" bIns="45718" anchor="b"/>
          <a:lstStyle/>
          <a:p>
            <a:pPr algn="ctr">
              <a:defRPr sz="900" b="1">
                <a:solidFill>
                  <a:srgbClr val="262626"/>
                </a:solidFill>
              </a:defRPr>
            </a:pPr>
            <a:endParaRPr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</p:txBody>
      </p:sp>
      <p:sp>
        <p:nvSpPr>
          <p:cNvPr id="12" name="文本框 6">
            <a:extLst>
              <a:ext uri="{FF2B5EF4-FFF2-40B4-BE49-F238E27FC236}">
                <a16:creationId xmlns:a16="http://schemas.microsoft.com/office/drawing/2014/main" id="{D2A32A50-42E2-A130-3FEF-364B8A250E04}"/>
              </a:ext>
            </a:extLst>
          </p:cNvPr>
          <p:cNvSpPr/>
          <p:nvPr/>
        </p:nvSpPr>
        <p:spPr>
          <a:xfrm>
            <a:off x="7398384" y="3723735"/>
            <a:ext cx="1919606" cy="48577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175">
            <a:solidFill>
              <a:srgbClr val="595959"/>
            </a:solidFill>
          </a:ln>
        </p:spPr>
        <p:txBody>
          <a:bodyPr lIns="45718" tIns="45718" rIns="45718" bIns="45718" anchor="b"/>
          <a:lstStyle/>
          <a:p>
            <a:pPr algn="ctr">
              <a:defRPr sz="900" b="1">
                <a:solidFill>
                  <a:srgbClr val="262626"/>
                </a:solidFill>
              </a:defRPr>
            </a:pPr>
            <a:endParaRPr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</p:txBody>
      </p:sp>
      <p:sp>
        <p:nvSpPr>
          <p:cNvPr id="13" name="文本框 6">
            <a:extLst>
              <a:ext uri="{FF2B5EF4-FFF2-40B4-BE49-F238E27FC236}">
                <a16:creationId xmlns:a16="http://schemas.microsoft.com/office/drawing/2014/main" id="{08003E7C-9BB6-3E6A-CFBD-4EA55300D8D5}"/>
              </a:ext>
            </a:extLst>
          </p:cNvPr>
          <p:cNvSpPr/>
          <p:nvPr/>
        </p:nvSpPr>
        <p:spPr>
          <a:xfrm>
            <a:off x="3853815" y="3723735"/>
            <a:ext cx="3446146" cy="48577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175">
            <a:solidFill>
              <a:srgbClr val="595959"/>
            </a:solidFill>
          </a:ln>
        </p:spPr>
        <p:txBody>
          <a:bodyPr lIns="45718" tIns="45718" rIns="45718" bIns="45718" anchor="b"/>
          <a:lstStyle/>
          <a:p>
            <a:pPr algn="ctr">
              <a:defRPr sz="900" b="1">
                <a:solidFill>
                  <a:srgbClr val="262626"/>
                </a:solidFill>
              </a:defRPr>
            </a:pPr>
            <a:endParaRPr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</p:txBody>
      </p:sp>
      <p:pic>
        <p:nvPicPr>
          <p:cNvPr id="14" name="Picture 4" descr="Picture 4">
            <a:extLst>
              <a:ext uri="{FF2B5EF4-FFF2-40B4-BE49-F238E27FC236}">
                <a16:creationId xmlns:a16="http://schemas.microsoft.com/office/drawing/2014/main" id="{542A7FD3-546A-6DB0-62CC-F75C74169E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6099" y="3685461"/>
            <a:ext cx="748716" cy="57542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5" name="Picture 97" descr="Picture 97">
            <a:extLst>
              <a:ext uri="{FF2B5EF4-FFF2-40B4-BE49-F238E27FC236}">
                <a16:creationId xmlns:a16="http://schemas.microsoft.com/office/drawing/2014/main" id="{25548D54-8AA2-19C8-70AB-8789FB4936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2288" y="3777841"/>
            <a:ext cx="1113241" cy="39066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6" name="Picture 98" descr="Picture 98">
            <a:extLst>
              <a:ext uri="{FF2B5EF4-FFF2-40B4-BE49-F238E27FC236}">
                <a16:creationId xmlns:a16="http://schemas.microsoft.com/office/drawing/2014/main" id="{44251DF1-0933-5954-F9D9-5ACCCBB722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4643" y="3739485"/>
            <a:ext cx="700084" cy="72613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grpSp>
        <p:nvGrpSpPr>
          <p:cNvPr id="17" name="Group 104">
            <a:extLst>
              <a:ext uri="{FF2B5EF4-FFF2-40B4-BE49-F238E27FC236}">
                <a16:creationId xmlns:a16="http://schemas.microsoft.com/office/drawing/2014/main" id="{43B67E85-6B6E-955B-D106-919B1280FFB8}"/>
              </a:ext>
            </a:extLst>
          </p:cNvPr>
          <p:cNvGrpSpPr/>
          <p:nvPr/>
        </p:nvGrpSpPr>
        <p:grpSpPr>
          <a:xfrm>
            <a:off x="7616099" y="3766589"/>
            <a:ext cx="1515116" cy="400119"/>
            <a:chOff x="0" y="0"/>
            <a:chExt cx="1515115" cy="400118"/>
          </a:xfrm>
        </p:grpSpPr>
        <p:sp>
          <p:nvSpPr>
            <p:cNvPr id="18" name="文本框 6">
              <a:extLst>
                <a:ext uri="{FF2B5EF4-FFF2-40B4-BE49-F238E27FC236}">
                  <a16:creationId xmlns:a16="http://schemas.microsoft.com/office/drawing/2014/main" id="{CD62F32D-FB94-71F8-20A8-C775845C28F0}"/>
                </a:ext>
              </a:extLst>
            </p:cNvPr>
            <p:cNvSpPr txBox="1"/>
            <p:nvPr/>
          </p:nvSpPr>
          <p:spPr>
            <a:xfrm>
              <a:off x="678994" y="85262"/>
              <a:ext cx="836121" cy="24621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45718" tIns="45718" rIns="45718" bIns="45718" numCol="1" anchor="ctr">
              <a:spAutoFit/>
            </a:bodyPr>
            <a:lstStyle>
              <a:lvl1pPr algn="ctr">
                <a:defRPr sz="1000" b="1">
                  <a:solidFill>
                    <a:srgbClr val="262626"/>
                  </a:solidFill>
                </a:defRPr>
              </a:lvl1pPr>
            </a:lstStyle>
            <a:p>
              <a:r>
                <a:rPr>
                  <a:latin typeface="Source Han Sans CN" panose="020B0500000000000000" pitchFamily="34" charset="-128"/>
                  <a:ea typeface="Source Han Sans CN" panose="020B0500000000000000" pitchFamily="34" charset="-128"/>
                </a:rPr>
                <a:t>Intelligence</a:t>
              </a:r>
            </a:p>
          </p:txBody>
        </p:sp>
        <p:pic>
          <p:nvPicPr>
            <p:cNvPr id="19" name="Picture 106" descr="Picture 106">
              <a:extLst>
                <a:ext uri="{FF2B5EF4-FFF2-40B4-BE49-F238E27FC236}">
                  <a16:creationId xmlns:a16="http://schemas.microsoft.com/office/drawing/2014/main" id="{6CBAB4A8-C6D7-FD6D-88E4-438F1835898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0"/>
              <a:ext cx="711321" cy="400118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</p:grpSp>
      <p:sp>
        <p:nvSpPr>
          <p:cNvPr id="20" name="文本框 6">
            <a:extLst>
              <a:ext uri="{FF2B5EF4-FFF2-40B4-BE49-F238E27FC236}">
                <a16:creationId xmlns:a16="http://schemas.microsoft.com/office/drawing/2014/main" id="{5A1B0864-8A31-91E9-BB66-50010F2CBF14}"/>
              </a:ext>
            </a:extLst>
          </p:cNvPr>
          <p:cNvSpPr/>
          <p:nvPr/>
        </p:nvSpPr>
        <p:spPr>
          <a:xfrm>
            <a:off x="2108748" y="3122207"/>
            <a:ext cx="1613955" cy="46166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175">
            <a:solidFill>
              <a:srgbClr val="595959"/>
            </a:solidFill>
          </a:ln>
        </p:spPr>
        <p:txBody>
          <a:bodyPr lIns="45718" tIns="45718" rIns="45718" bIns="45718" anchor="b"/>
          <a:lstStyle/>
          <a:p>
            <a:pPr algn="ctr">
              <a:defRPr sz="900" b="1">
                <a:solidFill>
                  <a:srgbClr val="262626"/>
                </a:solidFill>
              </a:defRPr>
            </a:pPr>
            <a:endParaRPr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</p:txBody>
      </p:sp>
      <p:sp>
        <p:nvSpPr>
          <p:cNvPr id="21" name="文本框 6">
            <a:extLst>
              <a:ext uri="{FF2B5EF4-FFF2-40B4-BE49-F238E27FC236}">
                <a16:creationId xmlns:a16="http://schemas.microsoft.com/office/drawing/2014/main" id="{C26207A4-68AB-4690-C9BA-D490A7AD0878}"/>
              </a:ext>
            </a:extLst>
          </p:cNvPr>
          <p:cNvSpPr/>
          <p:nvPr/>
        </p:nvSpPr>
        <p:spPr>
          <a:xfrm>
            <a:off x="3853577" y="3122207"/>
            <a:ext cx="1613955" cy="46166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175">
            <a:solidFill>
              <a:srgbClr val="595959"/>
            </a:solidFill>
          </a:ln>
        </p:spPr>
        <p:txBody>
          <a:bodyPr lIns="45718" tIns="45718" rIns="45718" bIns="45718" anchor="b"/>
          <a:lstStyle/>
          <a:p>
            <a:pPr algn="ctr">
              <a:defRPr sz="900" b="1">
                <a:solidFill>
                  <a:srgbClr val="262626"/>
                </a:solidFill>
              </a:defRPr>
            </a:pPr>
            <a:endParaRPr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</p:txBody>
      </p:sp>
      <p:grpSp>
        <p:nvGrpSpPr>
          <p:cNvPr id="22" name="文本框 6">
            <a:extLst>
              <a:ext uri="{FF2B5EF4-FFF2-40B4-BE49-F238E27FC236}">
                <a16:creationId xmlns:a16="http://schemas.microsoft.com/office/drawing/2014/main" id="{389E89CC-2AC7-2597-5AD6-247C08977145}"/>
              </a:ext>
            </a:extLst>
          </p:cNvPr>
          <p:cNvGrpSpPr/>
          <p:nvPr/>
        </p:nvGrpSpPr>
        <p:grpSpPr>
          <a:xfrm>
            <a:off x="5579744" y="3122390"/>
            <a:ext cx="3737612" cy="461647"/>
            <a:chOff x="0" y="0"/>
            <a:chExt cx="3737610" cy="461645"/>
          </a:xfrm>
        </p:grpSpPr>
        <p:sp>
          <p:nvSpPr>
            <p:cNvPr id="23" name="圆角矩形">
              <a:extLst>
                <a:ext uri="{FF2B5EF4-FFF2-40B4-BE49-F238E27FC236}">
                  <a16:creationId xmlns:a16="http://schemas.microsoft.com/office/drawing/2014/main" id="{30E63436-1ED6-2ED9-3752-47668811C889}"/>
                </a:ext>
              </a:extLst>
            </p:cNvPr>
            <p:cNvSpPr/>
            <p:nvPr/>
          </p:nvSpPr>
          <p:spPr>
            <a:xfrm>
              <a:off x="0" y="0"/>
              <a:ext cx="3737610" cy="46164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3175" cap="flat">
              <a:solidFill>
                <a:srgbClr val="595959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b">
              <a:noAutofit/>
            </a:bodyPr>
            <a:lstStyle/>
            <a:p>
              <a:pPr algn="ctr">
                <a:defRPr sz="1200" b="1">
                  <a:solidFill>
                    <a:srgbClr val="262626"/>
                  </a:solidFill>
                </a:defRPr>
              </a:pPr>
              <a:endParaRPr>
                <a:latin typeface="Source Han Sans CN" panose="020B0500000000000000" pitchFamily="34" charset="-128"/>
                <a:ea typeface="Source Han Sans CN" panose="020B0500000000000000" pitchFamily="34" charset="-128"/>
              </a:endParaRPr>
            </a:p>
          </p:txBody>
        </p:sp>
        <p:sp>
          <p:nvSpPr>
            <p:cNvPr id="24" name="Opus 4.8                GPT 5.5">
              <a:extLst>
                <a:ext uri="{FF2B5EF4-FFF2-40B4-BE49-F238E27FC236}">
                  <a16:creationId xmlns:a16="http://schemas.microsoft.com/office/drawing/2014/main" id="{E912730D-72A8-D09C-2437-BB57B0763E99}"/>
                </a:ext>
              </a:extLst>
            </p:cNvPr>
            <p:cNvSpPr txBox="1"/>
            <p:nvPr/>
          </p:nvSpPr>
          <p:spPr>
            <a:xfrm>
              <a:off x="1157394" y="206694"/>
              <a:ext cx="1422820" cy="23082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45718" tIns="45718" rIns="45718" bIns="45718" numCol="1" anchor="b">
              <a:spAutoFit/>
            </a:bodyPr>
            <a:lstStyle>
              <a:lvl1pPr algn="ctr">
                <a:defRPr sz="900" b="1">
                  <a:solidFill>
                    <a:srgbClr val="262626"/>
                  </a:solidFill>
                </a:defRPr>
              </a:lvl1pPr>
            </a:lstStyle>
            <a:p>
              <a:r>
                <a:rPr dirty="0">
                  <a:latin typeface="Source Han Sans CN" panose="020B0500000000000000" pitchFamily="34" charset="-128"/>
                  <a:ea typeface="Source Han Sans CN" panose="020B0500000000000000" pitchFamily="34" charset="-128"/>
                </a:rPr>
                <a:t>Opus 4.8                GPT 5.</a:t>
              </a:r>
              <a:r>
                <a:rPr lang="en-US" dirty="0">
                  <a:latin typeface="Source Han Sans CN" panose="020B0500000000000000" pitchFamily="34" charset="-128"/>
                  <a:ea typeface="Source Han Sans CN" panose="020B0500000000000000" pitchFamily="34" charset="-128"/>
                </a:rPr>
                <a:t>6</a:t>
              </a:r>
            </a:p>
          </p:txBody>
        </p:sp>
      </p:grpSp>
      <p:pic>
        <p:nvPicPr>
          <p:cNvPr id="25" name="Picture 91" descr="Picture 91">
            <a:extLst>
              <a:ext uri="{FF2B5EF4-FFF2-40B4-BE49-F238E27FC236}">
                <a16:creationId xmlns:a16="http://schemas.microsoft.com/office/drawing/2014/main" id="{D4D80A30-90FC-37E4-1F9F-A7E70BA967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18610" y="3185890"/>
            <a:ext cx="358141" cy="20129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6" name="Picture 22" descr="Picture 22">
            <a:extLst>
              <a:ext uri="{FF2B5EF4-FFF2-40B4-BE49-F238E27FC236}">
                <a16:creationId xmlns:a16="http://schemas.microsoft.com/office/drawing/2014/main" id="{9B8F8960-06BE-EDF9-DBDE-EE42A673785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78203" y="3211924"/>
            <a:ext cx="701676" cy="15176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7" name="Picture 93" descr="Picture 93">
            <a:extLst>
              <a:ext uri="{FF2B5EF4-FFF2-40B4-BE49-F238E27FC236}">
                <a16:creationId xmlns:a16="http://schemas.microsoft.com/office/drawing/2014/main" id="{A86634E7-5780-710A-66C0-9F6D5AC7F7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82141" y="3173754"/>
            <a:ext cx="358547" cy="20168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8" name="Picture 95" descr="Picture 95">
            <a:extLst>
              <a:ext uri="{FF2B5EF4-FFF2-40B4-BE49-F238E27FC236}">
                <a16:creationId xmlns:a16="http://schemas.microsoft.com/office/drawing/2014/main" id="{18F023D8-190A-B11A-A61F-2D1ECF8B8C4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9596" b="18586"/>
          <a:stretch>
            <a:fillRect/>
          </a:stretch>
        </p:blipFill>
        <p:spPr>
          <a:xfrm>
            <a:off x="4660265" y="3207479"/>
            <a:ext cx="558800" cy="1943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9" name="文本框 6">
            <a:extLst>
              <a:ext uri="{FF2B5EF4-FFF2-40B4-BE49-F238E27FC236}">
                <a16:creationId xmlns:a16="http://schemas.microsoft.com/office/drawing/2014/main" id="{A4AB8362-45EF-54E3-35C8-0A06A40C3303}"/>
              </a:ext>
            </a:extLst>
          </p:cNvPr>
          <p:cNvSpPr txBox="1"/>
          <p:nvPr/>
        </p:nvSpPr>
        <p:spPr>
          <a:xfrm>
            <a:off x="2393681" y="3363691"/>
            <a:ext cx="515522" cy="23082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b">
            <a:spAutoFit/>
          </a:bodyPr>
          <a:lstStyle>
            <a:lvl1pPr algn="ctr">
              <a:defRPr sz="900">
                <a:solidFill>
                  <a:srgbClr val="262626"/>
                </a:solidFill>
              </a:defRPr>
            </a:lvl1pPr>
          </a:lstStyle>
          <a:p>
            <a:r>
              <a:rPr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GPT-3.5</a:t>
            </a:r>
          </a:p>
        </p:txBody>
      </p:sp>
      <p:pic>
        <p:nvPicPr>
          <p:cNvPr id="30" name="Picture 101" descr="Picture 101">
            <a:extLst>
              <a:ext uri="{FF2B5EF4-FFF2-40B4-BE49-F238E27FC236}">
                <a16:creationId xmlns:a16="http://schemas.microsoft.com/office/drawing/2014/main" id="{E689A5A3-29C5-9560-CDCD-B43CC7BA90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72054" y="3185254"/>
            <a:ext cx="358776" cy="20193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1" name="文本框 6">
            <a:extLst>
              <a:ext uri="{FF2B5EF4-FFF2-40B4-BE49-F238E27FC236}">
                <a16:creationId xmlns:a16="http://schemas.microsoft.com/office/drawing/2014/main" id="{11FE1642-FA0C-82DE-E5C4-EA6293558B36}"/>
              </a:ext>
            </a:extLst>
          </p:cNvPr>
          <p:cNvSpPr txBox="1"/>
          <p:nvPr/>
        </p:nvSpPr>
        <p:spPr>
          <a:xfrm>
            <a:off x="2970091" y="3363691"/>
            <a:ext cx="419342" cy="23082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b">
            <a:spAutoFit/>
          </a:bodyPr>
          <a:lstStyle>
            <a:lvl1pPr algn="ctr">
              <a:defRPr sz="900">
                <a:solidFill>
                  <a:srgbClr val="262626"/>
                </a:solidFill>
              </a:defRPr>
            </a:lvl1pPr>
          </a:lstStyle>
          <a:p>
            <a:r>
              <a:rPr>
                <a:latin typeface="Source Han Sans CN" panose="020B0500000000000000" pitchFamily="34" charset="-128"/>
                <a:ea typeface="Source Han Sans CN" panose="020B0500000000000000" pitchFamily="34" charset="-128"/>
              </a:rPr>
              <a:t>GPT-4</a:t>
            </a:r>
          </a:p>
        </p:txBody>
      </p:sp>
      <p:pic>
        <p:nvPicPr>
          <p:cNvPr id="32" name="Picture 103" descr="Picture 103">
            <a:extLst>
              <a:ext uri="{FF2B5EF4-FFF2-40B4-BE49-F238E27FC236}">
                <a16:creationId xmlns:a16="http://schemas.microsoft.com/office/drawing/2014/main" id="{C132BD0B-17CB-EA13-CB99-E092F9E311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00375" y="3185254"/>
            <a:ext cx="358776" cy="20193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3" name="文本框 85">
            <a:extLst>
              <a:ext uri="{FF2B5EF4-FFF2-40B4-BE49-F238E27FC236}">
                <a16:creationId xmlns:a16="http://schemas.microsoft.com/office/drawing/2014/main" id="{44781C50-65ED-4F31-09F9-2848A8DA3B9F}"/>
              </a:ext>
            </a:extLst>
          </p:cNvPr>
          <p:cNvSpPr/>
          <p:nvPr/>
        </p:nvSpPr>
        <p:spPr>
          <a:xfrm>
            <a:off x="2101850" y="1768268"/>
            <a:ext cx="1619250" cy="808991"/>
          </a:xfrm>
          <a:prstGeom prst="roundRect">
            <a:avLst>
              <a:gd name="adj" fmla="val 12872"/>
            </a:avLst>
          </a:prstGeom>
          <a:solidFill>
            <a:srgbClr val="FFFFFF"/>
          </a:solidFill>
          <a:ln w="3175">
            <a:solidFill>
              <a:srgbClr val="595959"/>
            </a:solidFill>
          </a:ln>
        </p:spPr>
        <p:txBody>
          <a:bodyPr lIns="45718" tIns="45718" rIns="45718" bIns="45718"/>
          <a:lstStyle/>
          <a:p>
            <a:endParaRPr sz="2000" b="1"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</p:txBody>
      </p:sp>
      <p:grpSp>
        <p:nvGrpSpPr>
          <p:cNvPr id="34" name="矩形 86">
            <a:extLst>
              <a:ext uri="{FF2B5EF4-FFF2-40B4-BE49-F238E27FC236}">
                <a16:creationId xmlns:a16="http://schemas.microsoft.com/office/drawing/2014/main" id="{EE17CCB8-B2F2-BCB8-6280-946CA0567C23}"/>
              </a:ext>
            </a:extLst>
          </p:cNvPr>
          <p:cNvGrpSpPr/>
          <p:nvPr/>
        </p:nvGrpSpPr>
        <p:grpSpPr>
          <a:xfrm>
            <a:off x="2183447" y="1962578"/>
            <a:ext cx="1452247" cy="238760"/>
            <a:chOff x="0" y="0"/>
            <a:chExt cx="1452245" cy="238759"/>
          </a:xfrm>
        </p:grpSpPr>
        <p:sp>
          <p:nvSpPr>
            <p:cNvPr id="35" name="矩形">
              <a:extLst>
                <a:ext uri="{FF2B5EF4-FFF2-40B4-BE49-F238E27FC236}">
                  <a16:creationId xmlns:a16="http://schemas.microsoft.com/office/drawing/2014/main" id="{7D9C2EB4-B281-50C0-83EE-CA95FFFDB2C7}"/>
                </a:ext>
              </a:extLst>
            </p:cNvPr>
            <p:cNvSpPr/>
            <p:nvPr/>
          </p:nvSpPr>
          <p:spPr>
            <a:xfrm>
              <a:off x="0" y="0"/>
              <a:ext cx="1452245" cy="238759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ctr">
                <a:defRPr sz="1300">
                  <a:solidFill>
                    <a:srgbClr val="222222"/>
                  </a:solidFill>
                </a:defRPr>
              </a:pPr>
              <a:endParaRPr sz="1400" b="1" dirty="0">
                <a:latin typeface="Source Han Sans CN" panose="020B0500000000000000" pitchFamily="34" charset="-128"/>
                <a:ea typeface="Source Han Sans CN" panose="020B0500000000000000" pitchFamily="34" charset="-128"/>
              </a:endParaRPr>
            </a:p>
          </p:txBody>
        </p:sp>
        <p:sp>
          <p:nvSpPr>
            <p:cNvPr id="36" name="聊天机器人">
              <a:extLst>
                <a:ext uri="{FF2B5EF4-FFF2-40B4-BE49-F238E27FC236}">
                  <a16:creationId xmlns:a16="http://schemas.microsoft.com/office/drawing/2014/main" id="{E48843A7-3E6D-5AA0-DC25-D45A04F8E522}"/>
                </a:ext>
              </a:extLst>
            </p:cNvPr>
            <p:cNvSpPr txBox="1"/>
            <p:nvPr/>
          </p:nvSpPr>
          <p:spPr>
            <a:xfrm>
              <a:off x="0" y="0"/>
              <a:ext cx="1452245" cy="21544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spAutoFit/>
            </a:bodyPr>
            <a:lstStyle>
              <a:lvl1pPr algn="ctr">
                <a:defRPr sz="1300">
                  <a:solidFill>
                    <a:srgbClr val="222222"/>
                  </a:solidFill>
                </a:defRPr>
              </a:lvl1pPr>
            </a:lstStyle>
            <a:p>
              <a:r>
                <a:rPr lang="en-US" altLang="zh-CN" sz="1400" b="1" dirty="0">
                  <a:latin typeface="Source Han Sans CN" panose="020B0500000000000000" pitchFamily="34" charset="-128"/>
                  <a:ea typeface="Source Han Sans CN" panose="020B0500000000000000" pitchFamily="34" charset="-128"/>
                </a:rPr>
                <a:t>Chatbot</a:t>
              </a:r>
              <a:endParaRPr sz="1400" b="1" dirty="0">
                <a:latin typeface="Source Han Sans CN" panose="020B0500000000000000" pitchFamily="34" charset="-128"/>
                <a:ea typeface="Source Han Sans CN" panose="020B0500000000000000" pitchFamily="34" charset="-128"/>
              </a:endParaRPr>
            </a:p>
          </p:txBody>
        </p:sp>
      </p:grpSp>
      <p:grpSp>
        <p:nvGrpSpPr>
          <p:cNvPr id="37" name="矩形 87">
            <a:extLst>
              <a:ext uri="{FF2B5EF4-FFF2-40B4-BE49-F238E27FC236}">
                <a16:creationId xmlns:a16="http://schemas.microsoft.com/office/drawing/2014/main" id="{A3D3A0A4-274E-69D0-7089-275EE930DE85}"/>
              </a:ext>
            </a:extLst>
          </p:cNvPr>
          <p:cNvGrpSpPr/>
          <p:nvPr/>
        </p:nvGrpSpPr>
        <p:grpSpPr>
          <a:xfrm>
            <a:off x="2331085" y="2222928"/>
            <a:ext cx="1156972" cy="323851"/>
            <a:chOff x="0" y="0"/>
            <a:chExt cx="1156970" cy="323850"/>
          </a:xfrm>
        </p:grpSpPr>
        <p:sp>
          <p:nvSpPr>
            <p:cNvPr id="38" name="矩形">
              <a:extLst>
                <a:ext uri="{FF2B5EF4-FFF2-40B4-BE49-F238E27FC236}">
                  <a16:creationId xmlns:a16="http://schemas.microsoft.com/office/drawing/2014/main" id="{1F20330C-2773-8E7F-6E9C-B97C640CA37E}"/>
                </a:ext>
              </a:extLst>
            </p:cNvPr>
            <p:cNvSpPr/>
            <p:nvPr/>
          </p:nvSpPr>
          <p:spPr>
            <a:xfrm>
              <a:off x="0" y="0"/>
              <a:ext cx="1156970" cy="3238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ctr">
                <a:defRPr sz="1100">
                  <a:solidFill>
                    <a:srgbClr val="666666"/>
                  </a:solidFill>
                </a:defRPr>
              </a:pPr>
              <a:endParaRPr sz="1200" b="1">
                <a:latin typeface="Source Han Sans CN" panose="020B0500000000000000" pitchFamily="34" charset="-128"/>
                <a:ea typeface="Source Han Sans CN" panose="020B0500000000000000" pitchFamily="34" charset="-128"/>
              </a:endParaRPr>
            </a:p>
          </p:txBody>
        </p:sp>
        <p:sp>
          <p:nvSpPr>
            <p:cNvPr id="39" name="2022 H2–2024 H1">
              <a:extLst>
                <a:ext uri="{FF2B5EF4-FFF2-40B4-BE49-F238E27FC236}">
                  <a16:creationId xmlns:a16="http://schemas.microsoft.com/office/drawing/2014/main" id="{543FA66A-5F11-E6F4-2C58-426457F6A590}"/>
                </a:ext>
              </a:extLst>
            </p:cNvPr>
            <p:cNvSpPr txBox="1"/>
            <p:nvPr/>
          </p:nvSpPr>
          <p:spPr>
            <a:xfrm>
              <a:off x="0" y="0"/>
              <a:ext cx="1156970" cy="1615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spAutoFit/>
            </a:bodyPr>
            <a:lstStyle>
              <a:lvl1pPr algn="ctr">
                <a:defRPr sz="1000">
                  <a:solidFill>
                    <a:srgbClr val="666666"/>
                  </a:solidFill>
                </a:defRPr>
              </a:lvl1pPr>
            </a:lstStyle>
            <a:p>
              <a:r>
                <a:rPr sz="1050" b="1" dirty="0">
                  <a:latin typeface="Source Han Sans CN" panose="020B0500000000000000" pitchFamily="34" charset="-128"/>
                  <a:ea typeface="Source Han Sans CN" panose="020B0500000000000000" pitchFamily="34" charset="-128"/>
                </a:rPr>
                <a:t>2022 H2–2024 H1</a:t>
              </a:r>
            </a:p>
          </p:txBody>
        </p:sp>
      </p:grpSp>
      <p:sp>
        <p:nvSpPr>
          <p:cNvPr id="40" name="文本框 88">
            <a:extLst>
              <a:ext uri="{FF2B5EF4-FFF2-40B4-BE49-F238E27FC236}">
                <a16:creationId xmlns:a16="http://schemas.microsoft.com/office/drawing/2014/main" id="{D38B0A1F-4E4B-8388-70CE-D9878631061A}"/>
              </a:ext>
            </a:extLst>
          </p:cNvPr>
          <p:cNvSpPr/>
          <p:nvPr/>
        </p:nvSpPr>
        <p:spPr>
          <a:xfrm>
            <a:off x="3835400" y="1768268"/>
            <a:ext cx="1621156" cy="808991"/>
          </a:xfrm>
          <a:prstGeom prst="roundRect">
            <a:avLst>
              <a:gd name="adj" fmla="val 10204"/>
            </a:avLst>
          </a:prstGeom>
          <a:solidFill>
            <a:srgbClr val="FFFFFF"/>
          </a:solidFill>
          <a:ln w="3175">
            <a:solidFill>
              <a:srgbClr val="595959"/>
            </a:solidFill>
          </a:ln>
        </p:spPr>
        <p:txBody>
          <a:bodyPr lIns="45718" tIns="45718" rIns="45718" bIns="45718"/>
          <a:lstStyle/>
          <a:p>
            <a:endParaRPr sz="2000" b="1"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</p:txBody>
      </p:sp>
      <p:grpSp>
        <p:nvGrpSpPr>
          <p:cNvPr id="41" name="矩形 89">
            <a:extLst>
              <a:ext uri="{FF2B5EF4-FFF2-40B4-BE49-F238E27FC236}">
                <a16:creationId xmlns:a16="http://schemas.microsoft.com/office/drawing/2014/main" id="{54A8306B-1B45-AC7D-C1F3-E9885F483026}"/>
              </a:ext>
            </a:extLst>
          </p:cNvPr>
          <p:cNvGrpSpPr/>
          <p:nvPr/>
        </p:nvGrpSpPr>
        <p:grpSpPr>
          <a:xfrm>
            <a:off x="4153534" y="1962578"/>
            <a:ext cx="990601" cy="323851"/>
            <a:chOff x="0" y="0"/>
            <a:chExt cx="990600" cy="323850"/>
          </a:xfrm>
        </p:grpSpPr>
        <p:sp>
          <p:nvSpPr>
            <p:cNvPr id="42" name="矩形">
              <a:extLst>
                <a:ext uri="{FF2B5EF4-FFF2-40B4-BE49-F238E27FC236}">
                  <a16:creationId xmlns:a16="http://schemas.microsoft.com/office/drawing/2014/main" id="{B386388F-5401-E1DC-4EBB-0BDC6C7BDC4E}"/>
                </a:ext>
              </a:extLst>
            </p:cNvPr>
            <p:cNvSpPr/>
            <p:nvPr/>
          </p:nvSpPr>
          <p:spPr>
            <a:xfrm>
              <a:off x="0" y="0"/>
              <a:ext cx="990600" cy="3238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ctr">
                <a:defRPr sz="1300">
                  <a:solidFill>
                    <a:srgbClr val="222222"/>
                  </a:solidFill>
                </a:defRPr>
              </a:pPr>
              <a:endParaRPr sz="1400" b="1">
                <a:latin typeface="Source Han Sans CN" panose="020B0500000000000000" pitchFamily="34" charset="-128"/>
                <a:ea typeface="Source Han Sans CN" panose="020B0500000000000000" pitchFamily="34" charset="-128"/>
              </a:endParaRPr>
            </a:p>
          </p:txBody>
        </p:sp>
        <p:sp>
          <p:nvSpPr>
            <p:cNvPr id="43" name="逻辑推理">
              <a:extLst>
                <a:ext uri="{FF2B5EF4-FFF2-40B4-BE49-F238E27FC236}">
                  <a16:creationId xmlns:a16="http://schemas.microsoft.com/office/drawing/2014/main" id="{B1C7CF8A-480F-35C4-9C44-16497ACBD39D}"/>
                </a:ext>
              </a:extLst>
            </p:cNvPr>
            <p:cNvSpPr txBox="1"/>
            <p:nvPr/>
          </p:nvSpPr>
          <p:spPr>
            <a:xfrm>
              <a:off x="0" y="0"/>
              <a:ext cx="990600" cy="21544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spAutoFit/>
            </a:bodyPr>
            <a:lstStyle>
              <a:lvl1pPr algn="ctr">
                <a:defRPr sz="1300">
                  <a:solidFill>
                    <a:srgbClr val="222222"/>
                  </a:solidFill>
                </a:defRPr>
              </a:lvl1pPr>
            </a:lstStyle>
            <a:p>
              <a:r>
                <a:rPr lang="en-US" altLang="zh-CN" sz="1400" b="1" dirty="0">
                  <a:latin typeface="Source Han Sans CN" panose="020B0500000000000000" pitchFamily="34" charset="-128"/>
                  <a:ea typeface="Source Han Sans CN" panose="020B0500000000000000" pitchFamily="34" charset="-128"/>
                </a:rPr>
                <a:t>Reasoning</a:t>
              </a:r>
              <a:endParaRPr sz="1400" b="1" dirty="0">
                <a:latin typeface="Source Han Sans CN" panose="020B0500000000000000" pitchFamily="34" charset="-128"/>
                <a:ea typeface="Source Han Sans CN" panose="020B0500000000000000" pitchFamily="34" charset="-128"/>
              </a:endParaRPr>
            </a:p>
          </p:txBody>
        </p:sp>
      </p:grpSp>
      <p:grpSp>
        <p:nvGrpSpPr>
          <p:cNvPr id="44" name="矩形 90">
            <a:extLst>
              <a:ext uri="{FF2B5EF4-FFF2-40B4-BE49-F238E27FC236}">
                <a16:creationId xmlns:a16="http://schemas.microsoft.com/office/drawing/2014/main" id="{619C6E35-16CB-03E3-E0A2-A5514933AEB0}"/>
              </a:ext>
            </a:extLst>
          </p:cNvPr>
          <p:cNvGrpSpPr/>
          <p:nvPr/>
        </p:nvGrpSpPr>
        <p:grpSpPr>
          <a:xfrm>
            <a:off x="3835398" y="2222928"/>
            <a:ext cx="1615444" cy="170816"/>
            <a:chOff x="-1" y="0"/>
            <a:chExt cx="1615442" cy="170815"/>
          </a:xfrm>
        </p:grpSpPr>
        <p:sp>
          <p:nvSpPr>
            <p:cNvPr id="45" name="矩形">
              <a:extLst>
                <a:ext uri="{FF2B5EF4-FFF2-40B4-BE49-F238E27FC236}">
                  <a16:creationId xmlns:a16="http://schemas.microsoft.com/office/drawing/2014/main" id="{FB858EBE-C0A3-9EDF-60F0-A2DEF89C834A}"/>
                </a:ext>
              </a:extLst>
            </p:cNvPr>
            <p:cNvSpPr/>
            <p:nvPr/>
          </p:nvSpPr>
          <p:spPr>
            <a:xfrm>
              <a:off x="-1" y="0"/>
              <a:ext cx="1615442" cy="170815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ctr">
                <a:defRPr sz="1100">
                  <a:solidFill>
                    <a:srgbClr val="666666"/>
                  </a:solidFill>
                </a:defRPr>
              </a:pPr>
              <a:endParaRPr sz="1200" b="1">
                <a:latin typeface="Source Han Sans CN" panose="020B0500000000000000" pitchFamily="34" charset="-128"/>
                <a:ea typeface="Source Han Sans CN" panose="020B0500000000000000" pitchFamily="34" charset="-128"/>
              </a:endParaRPr>
            </a:p>
          </p:txBody>
        </p:sp>
        <p:sp>
          <p:nvSpPr>
            <p:cNvPr id="46" name="2024 H2–2025 H1">
              <a:extLst>
                <a:ext uri="{FF2B5EF4-FFF2-40B4-BE49-F238E27FC236}">
                  <a16:creationId xmlns:a16="http://schemas.microsoft.com/office/drawing/2014/main" id="{E0AAEC15-4144-3E75-98CD-CA558F6846D2}"/>
                </a:ext>
              </a:extLst>
            </p:cNvPr>
            <p:cNvSpPr txBox="1"/>
            <p:nvPr/>
          </p:nvSpPr>
          <p:spPr>
            <a:xfrm>
              <a:off x="-1" y="0"/>
              <a:ext cx="1615442" cy="16158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spAutoFit/>
            </a:bodyPr>
            <a:lstStyle>
              <a:lvl1pPr algn="ctr">
                <a:defRPr sz="1000">
                  <a:solidFill>
                    <a:srgbClr val="666666"/>
                  </a:solidFill>
                </a:defRPr>
              </a:lvl1pPr>
            </a:lstStyle>
            <a:p>
              <a:r>
                <a:rPr sz="1050" b="1">
                  <a:latin typeface="Source Han Sans CN" panose="020B0500000000000000" pitchFamily="34" charset="-128"/>
                  <a:ea typeface="Source Han Sans CN" panose="020B0500000000000000" pitchFamily="34" charset="-128"/>
                </a:rPr>
                <a:t>2024 H2–2025 H1</a:t>
              </a:r>
            </a:p>
          </p:txBody>
        </p:sp>
      </p:grpSp>
      <p:sp>
        <p:nvSpPr>
          <p:cNvPr id="47" name="圆角矩形 91">
            <a:extLst>
              <a:ext uri="{FF2B5EF4-FFF2-40B4-BE49-F238E27FC236}">
                <a16:creationId xmlns:a16="http://schemas.microsoft.com/office/drawing/2014/main" id="{2C512766-D717-2FAA-E02B-18A84B5936BF}"/>
              </a:ext>
            </a:extLst>
          </p:cNvPr>
          <p:cNvSpPr/>
          <p:nvPr/>
        </p:nvSpPr>
        <p:spPr>
          <a:xfrm>
            <a:off x="5563870" y="1768268"/>
            <a:ext cx="3748405" cy="808991"/>
          </a:xfrm>
          <a:prstGeom prst="roundRect">
            <a:avLst>
              <a:gd name="adj" fmla="val 11459"/>
            </a:avLst>
          </a:prstGeom>
          <a:solidFill>
            <a:srgbClr val="0ED8AC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45718" tIns="45718" rIns="45718" bIns="45718" anchor="b"/>
          <a:lstStyle/>
          <a:p>
            <a:pPr algn="ctr"/>
            <a:endParaRPr sz="900" b="1">
              <a:solidFill>
                <a:srgbClr val="262626"/>
              </a:solidFill>
            </a:endParaRPr>
          </a:p>
        </p:txBody>
      </p:sp>
      <p:grpSp>
        <p:nvGrpSpPr>
          <p:cNvPr id="48" name="矩形 92">
            <a:extLst>
              <a:ext uri="{FF2B5EF4-FFF2-40B4-BE49-F238E27FC236}">
                <a16:creationId xmlns:a16="http://schemas.microsoft.com/office/drawing/2014/main" id="{722CCF12-D329-B745-377D-7A6BFE8A59CE}"/>
              </a:ext>
            </a:extLst>
          </p:cNvPr>
          <p:cNvGrpSpPr/>
          <p:nvPr/>
        </p:nvGrpSpPr>
        <p:grpSpPr>
          <a:xfrm>
            <a:off x="6907253" y="1942918"/>
            <a:ext cx="990601" cy="323851"/>
            <a:chOff x="0" y="0"/>
            <a:chExt cx="990600" cy="323850"/>
          </a:xfrm>
        </p:grpSpPr>
        <p:sp>
          <p:nvSpPr>
            <p:cNvPr id="49" name="矩形">
              <a:extLst>
                <a:ext uri="{FF2B5EF4-FFF2-40B4-BE49-F238E27FC236}">
                  <a16:creationId xmlns:a16="http://schemas.microsoft.com/office/drawing/2014/main" id="{E9685B18-2BDB-E34B-7157-D41BCFC828F9}"/>
                </a:ext>
              </a:extLst>
            </p:cNvPr>
            <p:cNvSpPr/>
            <p:nvPr/>
          </p:nvSpPr>
          <p:spPr>
            <a:xfrm>
              <a:off x="0" y="0"/>
              <a:ext cx="990600" cy="323850"/>
            </a:xfrm>
            <a:prstGeom prst="rect">
              <a:avLst/>
            </a:prstGeom>
            <a:noFill/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ctr">
                <a:defRPr sz="1300" b="1">
                  <a:solidFill>
                    <a:srgbClr val="0A8F73"/>
                  </a:solidFill>
                </a:defRPr>
              </a:pPr>
              <a:endParaRPr>
                <a:latin typeface="Source Han Sans CN" panose="020B0500000000000000" pitchFamily="34" charset="-128"/>
                <a:ea typeface="Source Han Sans CN" panose="020B0500000000000000" pitchFamily="34" charset="-128"/>
              </a:endParaRPr>
            </a:p>
          </p:txBody>
        </p:sp>
        <p:sp>
          <p:nvSpPr>
            <p:cNvPr id="50" name="智能体">
              <a:extLst>
                <a:ext uri="{FF2B5EF4-FFF2-40B4-BE49-F238E27FC236}">
                  <a16:creationId xmlns:a16="http://schemas.microsoft.com/office/drawing/2014/main" id="{686F764D-302E-1EA7-D387-E42901F9F15E}"/>
                </a:ext>
              </a:extLst>
            </p:cNvPr>
            <p:cNvSpPr txBox="1"/>
            <p:nvPr/>
          </p:nvSpPr>
          <p:spPr>
            <a:xfrm>
              <a:off x="0" y="0"/>
              <a:ext cx="990600" cy="27699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spAutoFit/>
            </a:bodyPr>
            <a:lstStyle>
              <a:lvl1pPr algn="ctr">
                <a:defRPr sz="1300" b="1">
                  <a:solidFill>
                    <a:srgbClr val="0D0D0D"/>
                  </a:solidFill>
                </a:defRPr>
              </a:lvl1pPr>
            </a:lstStyle>
            <a:p>
              <a:r>
                <a:rPr lang="en-US" altLang="zh-CN" sz="1800" dirty="0">
                  <a:latin typeface="Source Han Sans CN" panose="020B0500000000000000" pitchFamily="34" charset="-128"/>
                  <a:ea typeface="Source Han Sans CN" panose="020B0500000000000000" pitchFamily="34" charset="-128"/>
                </a:rPr>
                <a:t>Agent</a:t>
              </a:r>
              <a:endParaRPr sz="1800" dirty="0">
                <a:latin typeface="Source Han Sans CN" panose="020B0500000000000000" pitchFamily="34" charset="-128"/>
                <a:ea typeface="Source Han Sans CN" panose="020B0500000000000000" pitchFamily="34" charset="-128"/>
              </a:endParaRPr>
            </a:p>
          </p:txBody>
        </p:sp>
      </p:grpSp>
      <p:grpSp>
        <p:nvGrpSpPr>
          <p:cNvPr id="51" name="矩形 93">
            <a:extLst>
              <a:ext uri="{FF2B5EF4-FFF2-40B4-BE49-F238E27FC236}">
                <a16:creationId xmlns:a16="http://schemas.microsoft.com/office/drawing/2014/main" id="{ED8C31D7-6686-403E-38EA-B61B5B610140}"/>
              </a:ext>
            </a:extLst>
          </p:cNvPr>
          <p:cNvGrpSpPr/>
          <p:nvPr/>
        </p:nvGrpSpPr>
        <p:grpSpPr>
          <a:xfrm>
            <a:off x="6907570" y="2203268"/>
            <a:ext cx="990601" cy="215343"/>
            <a:chOff x="0" y="0"/>
            <a:chExt cx="990600" cy="215342"/>
          </a:xfrm>
        </p:grpSpPr>
        <p:sp>
          <p:nvSpPr>
            <p:cNvPr id="52" name="矩形">
              <a:extLst>
                <a:ext uri="{FF2B5EF4-FFF2-40B4-BE49-F238E27FC236}">
                  <a16:creationId xmlns:a16="http://schemas.microsoft.com/office/drawing/2014/main" id="{BB32D604-E039-EA7A-DE92-BCA5582AACA3}"/>
                </a:ext>
              </a:extLst>
            </p:cNvPr>
            <p:cNvSpPr/>
            <p:nvPr/>
          </p:nvSpPr>
          <p:spPr>
            <a:xfrm>
              <a:off x="0" y="0"/>
              <a:ext cx="990600" cy="170815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ECF8F5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ctr">
                <a:defRPr sz="1100">
                  <a:solidFill>
                    <a:srgbClr val="666666"/>
                  </a:solidFill>
                </a:defRPr>
              </a:pPr>
              <a:endParaRPr>
                <a:latin typeface="Source Han Sans CN" panose="020B0500000000000000" pitchFamily="34" charset="-128"/>
                <a:ea typeface="Source Han Sans CN" panose="020B0500000000000000" pitchFamily="34" charset="-128"/>
              </a:endParaRPr>
            </a:p>
          </p:txBody>
        </p:sp>
        <p:sp>
          <p:nvSpPr>
            <p:cNvPr id="53" name="2025 H2–现在">
              <a:extLst>
                <a:ext uri="{FF2B5EF4-FFF2-40B4-BE49-F238E27FC236}">
                  <a16:creationId xmlns:a16="http://schemas.microsoft.com/office/drawing/2014/main" id="{12A488BF-3B51-ACF6-8874-E5BB642FDC36}"/>
                </a:ext>
              </a:extLst>
            </p:cNvPr>
            <p:cNvSpPr txBox="1"/>
            <p:nvPr/>
          </p:nvSpPr>
          <p:spPr>
            <a:xfrm>
              <a:off x="0" y="61455"/>
              <a:ext cx="990600" cy="1538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spAutoFit/>
            </a:bodyPr>
            <a:lstStyle>
              <a:lvl1pPr algn="ctr">
                <a:defRPr sz="1000">
                  <a:solidFill>
                    <a:srgbClr val="0D0D0D"/>
                  </a:solidFill>
                </a:defRPr>
              </a:lvl1pPr>
            </a:lstStyle>
            <a:p>
              <a:r>
                <a:rPr dirty="0">
                  <a:latin typeface="Source Han Sans CN" panose="020B0500000000000000" pitchFamily="34" charset="-128"/>
                  <a:ea typeface="Source Han Sans CN" panose="020B0500000000000000" pitchFamily="34" charset="-128"/>
                </a:rPr>
                <a:t>2025 H2–</a:t>
              </a:r>
              <a:r>
                <a:rPr lang="en-US" altLang="zh-CN" dirty="0">
                  <a:latin typeface="Source Han Sans CN" panose="020B0500000000000000" pitchFamily="34" charset="-128"/>
                  <a:ea typeface="Source Han Sans CN" panose="020B0500000000000000" pitchFamily="34" charset="-128"/>
                </a:rPr>
                <a:t>now</a:t>
              </a:r>
              <a:endParaRPr dirty="0">
                <a:latin typeface="Source Han Sans CN" panose="020B0500000000000000" pitchFamily="34" charset="-128"/>
                <a:ea typeface="Source Han Sans CN" panose="020B0500000000000000" pitchFamily="34" charset="-128"/>
              </a:endParaRPr>
            </a:p>
          </p:txBody>
        </p:sp>
      </p:grpSp>
      <p:sp>
        <p:nvSpPr>
          <p:cNvPr id="54" name="TextBox 87">
            <a:extLst>
              <a:ext uri="{FF2B5EF4-FFF2-40B4-BE49-F238E27FC236}">
                <a16:creationId xmlns:a16="http://schemas.microsoft.com/office/drawing/2014/main" id="{4EA823DD-1304-7504-1E21-EA59F831DF0D}"/>
              </a:ext>
            </a:extLst>
          </p:cNvPr>
          <p:cNvSpPr txBox="1"/>
          <p:nvPr/>
        </p:nvSpPr>
        <p:spPr>
          <a:xfrm>
            <a:off x="421321" y="1911910"/>
            <a:ext cx="1536385" cy="523216"/>
          </a:xfrm>
          <a:prstGeom prst="rect">
            <a:avLst/>
          </a:prstGeom>
          <a:ln w="12700">
            <a:miter lim="400000"/>
          </a:ln>
        </p:spPr>
        <p:txBody>
          <a:bodyPr wrap="square" lIns="45718" tIns="45718" rIns="45718" bIns="45718" anchor="ctr">
            <a:spAutoFit/>
          </a:bodyPr>
          <a:lstStyle>
            <a:lvl1pPr algn="r" defTabSz="1734185">
              <a:defRPr sz="1600" b="1">
                <a:solidFill>
                  <a:srgbClr val="0D0D0D"/>
                </a:solidFill>
              </a:defRPr>
            </a:lvl1pPr>
          </a:lstStyle>
          <a:p>
            <a:r>
              <a:rPr lang="en-US" altLang="zh-CN" sz="14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Five</a:t>
            </a:r>
            <a:r>
              <a:rPr lang="zh-CN" altLang="en-US" sz="14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</a:t>
            </a:r>
            <a:r>
              <a:rPr lang="en-US" altLang="zh-CN" sz="14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levels</a:t>
            </a:r>
            <a:r>
              <a:rPr lang="zh-CN" altLang="en-US" sz="14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</a:t>
            </a:r>
            <a:r>
              <a:rPr lang="en-US" altLang="zh-CN" sz="14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of</a:t>
            </a:r>
            <a:r>
              <a:rPr lang="zh-CN" altLang="en-US" sz="14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</a:t>
            </a:r>
            <a:r>
              <a:rPr lang="en-US" altLang="zh-CN" sz="14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AI</a:t>
            </a:r>
            <a:r>
              <a:rPr lang="zh-CN" altLang="en-US" sz="14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</a:t>
            </a:r>
            <a:r>
              <a:rPr lang="en-US" altLang="zh-CN" sz="14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by</a:t>
            </a:r>
            <a:r>
              <a:rPr lang="zh-CN" altLang="en-US" sz="14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</a:t>
            </a:r>
            <a:r>
              <a:rPr lang="en-US" altLang="zh-CN" sz="14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OpenAI</a:t>
            </a:r>
            <a:endParaRPr sz="1400" dirty="0"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</p:txBody>
      </p:sp>
      <p:sp>
        <p:nvSpPr>
          <p:cNvPr id="55" name="文本框 95">
            <a:extLst>
              <a:ext uri="{FF2B5EF4-FFF2-40B4-BE49-F238E27FC236}">
                <a16:creationId xmlns:a16="http://schemas.microsoft.com/office/drawing/2014/main" id="{F836815D-AC18-87E9-70B7-AA762ADCD3BA}"/>
              </a:ext>
            </a:extLst>
          </p:cNvPr>
          <p:cNvSpPr/>
          <p:nvPr/>
        </p:nvSpPr>
        <p:spPr>
          <a:xfrm>
            <a:off x="9456419" y="1768268"/>
            <a:ext cx="857886" cy="808991"/>
          </a:xfrm>
          <a:prstGeom prst="roundRect">
            <a:avLst>
              <a:gd name="adj" fmla="val 14050"/>
            </a:avLst>
          </a:prstGeom>
          <a:solidFill>
            <a:srgbClr val="FFFFFF"/>
          </a:solidFill>
          <a:ln w="3175">
            <a:solidFill>
              <a:srgbClr val="595959"/>
            </a:solidFill>
          </a:ln>
        </p:spPr>
        <p:txBody>
          <a:bodyPr lIns="45718" tIns="45718" rIns="45718" bIns="45718"/>
          <a:lstStyle/>
          <a:p>
            <a:endParaRPr sz="2000" b="1"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</p:txBody>
      </p:sp>
      <p:grpSp>
        <p:nvGrpSpPr>
          <p:cNvPr id="56" name="矩形 96">
            <a:extLst>
              <a:ext uri="{FF2B5EF4-FFF2-40B4-BE49-F238E27FC236}">
                <a16:creationId xmlns:a16="http://schemas.microsoft.com/office/drawing/2014/main" id="{54C7160E-69CA-EAE1-D2E0-3B0E5BEE86DC}"/>
              </a:ext>
            </a:extLst>
          </p:cNvPr>
          <p:cNvGrpSpPr/>
          <p:nvPr/>
        </p:nvGrpSpPr>
        <p:grpSpPr>
          <a:xfrm>
            <a:off x="9457054" y="2077513"/>
            <a:ext cx="857888" cy="215444"/>
            <a:chOff x="-1" y="0"/>
            <a:chExt cx="857887" cy="215443"/>
          </a:xfrm>
        </p:grpSpPr>
        <p:sp>
          <p:nvSpPr>
            <p:cNvPr id="57" name="矩形">
              <a:extLst>
                <a:ext uri="{FF2B5EF4-FFF2-40B4-BE49-F238E27FC236}">
                  <a16:creationId xmlns:a16="http://schemas.microsoft.com/office/drawing/2014/main" id="{FF55E174-9ADC-5CFA-1867-0A0965B69DEC}"/>
                </a:ext>
              </a:extLst>
            </p:cNvPr>
            <p:cNvSpPr/>
            <p:nvPr/>
          </p:nvSpPr>
          <p:spPr>
            <a:xfrm>
              <a:off x="-1" y="0"/>
              <a:ext cx="857887" cy="190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ctr">
                <a:defRPr sz="1300">
                  <a:solidFill>
                    <a:srgbClr val="222222"/>
                  </a:solidFill>
                </a:defRPr>
              </a:pPr>
              <a:endParaRPr sz="1400" b="1">
                <a:latin typeface="Source Han Sans CN" panose="020B0500000000000000" pitchFamily="34" charset="-128"/>
                <a:ea typeface="Source Han Sans CN" panose="020B0500000000000000" pitchFamily="34" charset="-128"/>
              </a:endParaRPr>
            </a:p>
          </p:txBody>
        </p:sp>
        <p:sp>
          <p:nvSpPr>
            <p:cNvPr id="58" name="创新者">
              <a:extLst>
                <a:ext uri="{FF2B5EF4-FFF2-40B4-BE49-F238E27FC236}">
                  <a16:creationId xmlns:a16="http://schemas.microsoft.com/office/drawing/2014/main" id="{FD569DBE-C59C-2854-B897-D805347B00D8}"/>
                </a:ext>
              </a:extLst>
            </p:cNvPr>
            <p:cNvSpPr txBox="1"/>
            <p:nvPr/>
          </p:nvSpPr>
          <p:spPr>
            <a:xfrm>
              <a:off x="-1" y="0"/>
              <a:ext cx="857887" cy="21544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spAutoFit/>
            </a:bodyPr>
            <a:lstStyle>
              <a:lvl1pPr algn="ctr">
                <a:defRPr sz="1300">
                  <a:solidFill>
                    <a:srgbClr val="222222"/>
                  </a:solidFill>
                </a:defRPr>
              </a:lvl1pPr>
            </a:lstStyle>
            <a:p>
              <a:r>
                <a:rPr lang="en-US" altLang="zh-CN" sz="1400" b="1" dirty="0">
                  <a:latin typeface="Source Han Sans CN" panose="020B0500000000000000" pitchFamily="34" charset="-128"/>
                  <a:ea typeface="Source Han Sans CN" panose="020B0500000000000000" pitchFamily="34" charset="-128"/>
                </a:rPr>
                <a:t>Innovator</a:t>
              </a:r>
              <a:endParaRPr sz="1400" b="1" dirty="0">
                <a:latin typeface="Source Han Sans CN" panose="020B0500000000000000" pitchFamily="34" charset="-128"/>
                <a:ea typeface="Source Han Sans CN" panose="020B0500000000000000" pitchFamily="34" charset="-128"/>
              </a:endParaRPr>
            </a:p>
          </p:txBody>
        </p:sp>
      </p:grpSp>
      <p:sp>
        <p:nvSpPr>
          <p:cNvPr id="59" name="文本框 97">
            <a:extLst>
              <a:ext uri="{FF2B5EF4-FFF2-40B4-BE49-F238E27FC236}">
                <a16:creationId xmlns:a16="http://schemas.microsoft.com/office/drawing/2014/main" id="{DC2E3863-DE6F-61D8-EA58-ADF078B8C1FB}"/>
              </a:ext>
            </a:extLst>
          </p:cNvPr>
          <p:cNvSpPr/>
          <p:nvPr/>
        </p:nvSpPr>
        <p:spPr>
          <a:xfrm>
            <a:off x="10437812" y="1768268"/>
            <a:ext cx="1187247" cy="808991"/>
          </a:xfrm>
          <a:prstGeom prst="roundRect">
            <a:avLst>
              <a:gd name="adj" fmla="val 14050"/>
            </a:avLst>
          </a:prstGeom>
          <a:solidFill>
            <a:srgbClr val="FFFFFF"/>
          </a:solidFill>
          <a:ln w="3175">
            <a:solidFill>
              <a:srgbClr val="595959"/>
            </a:solidFill>
          </a:ln>
        </p:spPr>
        <p:txBody>
          <a:bodyPr lIns="45718" tIns="45718" rIns="45718" bIns="45718"/>
          <a:lstStyle/>
          <a:p>
            <a:endParaRPr sz="2000" b="1"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</p:txBody>
      </p:sp>
      <p:grpSp>
        <p:nvGrpSpPr>
          <p:cNvPr id="60" name="矩形 98">
            <a:extLst>
              <a:ext uri="{FF2B5EF4-FFF2-40B4-BE49-F238E27FC236}">
                <a16:creationId xmlns:a16="http://schemas.microsoft.com/office/drawing/2014/main" id="{6C18AA39-F1A0-C65E-A9AC-2F01CD577A6F}"/>
              </a:ext>
            </a:extLst>
          </p:cNvPr>
          <p:cNvGrpSpPr/>
          <p:nvPr/>
        </p:nvGrpSpPr>
        <p:grpSpPr>
          <a:xfrm>
            <a:off x="10437812" y="2077513"/>
            <a:ext cx="1187248" cy="430887"/>
            <a:chOff x="-1" y="0"/>
            <a:chExt cx="1064375" cy="430885"/>
          </a:xfrm>
        </p:grpSpPr>
        <p:sp>
          <p:nvSpPr>
            <p:cNvPr id="61" name="矩形">
              <a:extLst>
                <a:ext uri="{FF2B5EF4-FFF2-40B4-BE49-F238E27FC236}">
                  <a16:creationId xmlns:a16="http://schemas.microsoft.com/office/drawing/2014/main" id="{936036AE-89C1-E248-9C8A-C85C59694467}"/>
                </a:ext>
              </a:extLst>
            </p:cNvPr>
            <p:cNvSpPr/>
            <p:nvPr/>
          </p:nvSpPr>
          <p:spPr>
            <a:xfrm>
              <a:off x="-1" y="0"/>
              <a:ext cx="857887" cy="190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17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ctr">
                <a:defRPr sz="1300">
                  <a:solidFill>
                    <a:srgbClr val="222222"/>
                  </a:solidFill>
                </a:defRPr>
              </a:pPr>
              <a:endParaRPr sz="1400" b="1">
                <a:latin typeface="Source Han Sans CN" panose="020B0500000000000000" pitchFamily="34" charset="-128"/>
                <a:ea typeface="Source Han Sans CN" panose="020B0500000000000000" pitchFamily="34" charset="-128"/>
              </a:endParaRPr>
            </a:p>
          </p:txBody>
        </p:sp>
        <p:sp>
          <p:nvSpPr>
            <p:cNvPr id="62" name="组织">
              <a:extLst>
                <a:ext uri="{FF2B5EF4-FFF2-40B4-BE49-F238E27FC236}">
                  <a16:creationId xmlns:a16="http://schemas.microsoft.com/office/drawing/2014/main" id="{C26A48D0-A0D1-F934-47C5-DE2326C97158}"/>
                </a:ext>
              </a:extLst>
            </p:cNvPr>
            <p:cNvSpPr txBox="1"/>
            <p:nvPr/>
          </p:nvSpPr>
          <p:spPr>
            <a:xfrm>
              <a:off x="-1" y="0"/>
              <a:ext cx="1064375" cy="4308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spAutoFit/>
            </a:bodyPr>
            <a:lstStyle>
              <a:lvl1pPr algn="ctr">
                <a:defRPr sz="1300">
                  <a:solidFill>
                    <a:srgbClr val="222222"/>
                  </a:solidFill>
                </a:defRPr>
              </a:lvl1pPr>
            </a:lstStyle>
            <a:p>
              <a:r>
                <a:rPr lang="en-US" altLang="zh-CN" sz="1400" b="1" dirty="0">
                  <a:latin typeface="Source Han Sans CN" panose="020B0500000000000000" pitchFamily="34" charset="-128"/>
                  <a:ea typeface="Source Han Sans CN" panose="020B0500000000000000" pitchFamily="34" charset="-128"/>
                </a:rPr>
                <a:t>Organization</a:t>
              </a:r>
              <a:endParaRPr sz="1400" b="1" dirty="0">
                <a:latin typeface="Source Han Sans CN" panose="020B0500000000000000" pitchFamily="34" charset="-128"/>
                <a:ea typeface="Source Han Sans CN" panose="020B0500000000000000" pitchFamily="34" charset="-128"/>
              </a:endParaRPr>
            </a:p>
          </p:txBody>
        </p:sp>
      </p:grpSp>
      <p:grpSp>
        <p:nvGrpSpPr>
          <p:cNvPr id="63" name="组合 62">
            <a:extLst>
              <a:ext uri="{FF2B5EF4-FFF2-40B4-BE49-F238E27FC236}">
                <a16:creationId xmlns:a16="http://schemas.microsoft.com/office/drawing/2014/main" id="{8780E55A-2D67-E970-B520-46894A7E727A}"/>
              </a:ext>
            </a:extLst>
          </p:cNvPr>
          <p:cNvGrpSpPr/>
          <p:nvPr/>
        </p:nvGrpSpPr>
        <p:grpSpPr>
          <a:xfrm>
            <a:off x="2114784" y="4812521"/>
            <a:ext cx="7210425" cy="480060"/>
            <a:chOff x="3310" y="5047"/>
            <a:chExt cx="11355" cy="756"/>
          </a:xfrm>
        </p:grpSpPr>
        <p:sp>
          <p:nvSpPr>
            <p:cNvPr id="64" name="圆角矩形">
              <a:extLst>
                <a:ext uri="{FF2B5EF4-FFF2-40B4-BE49-F238E27FC236}">
                  <a16:creationId xmlns:a16="http://schemas.microsoft.com/office/drawing/2014/main" id="{2C0B5710-14FD-3BDB-0827-341AC66135B6}"/>
                </a:ext>
              </a:extLst>
            </p:cNvPr>
            <p:cNvSpPr/>
            <p:nvPr/>
          </p:nvSpPr>
          <p:spPr>
            <a:xfrm>
              <a:off x="3310" y="5047"/>
              <a:ext cx="5272" cy="754"/>
            </a:xfrm>
            <a:prstGeom prst="roundRect">
              <a:avLst>
                <a:gd name="adj" fmla="val 19363"/>
              </a:avLst>
            </a:prstGeom>
            <a:gradFill>
              <a:gsLst>
                <a:gs pos="0">
                  <a:srgbClr val="0D0D0D"/>
                </a:gs>
                <a:gs pos="100000">
                  <a:srgbClr val="005045"/>
                </a:gs>
              </a:gsLst>
              <a:lin ang="5040000"/>
            </a:gradFill>
            <a:ln w="12700">
              <a:miter lim="400000"/>
            </a:ln>
          </p:spPr>
          <p:txBody>
            <a:bodyPr lIns="45718" tIns="45718" rIns="45718" bIns="45718" anchor="ctr"/>
            <a:lstStyle/>
            <a:p>
              <a:pPr algn="ctr">
                <a:defRPr sz="2000" b="1" spc="150">
                  <a:solidFill>
                    <a:srgbClr val="FFFFFF"/>
                  </a:solidFill>
                </a:defRPr>
              </a:pPr>
              <a:endParaRPr>
                <a:latin typeface="Source Han Sans CN" panose="020B0500000000000000" pitchFamily="34" charset="-128"/>
                <a:ea typeface="Source Han Sans CN" panose="020B0500000000000000" pitchFamily="34" charset="-128"/>
              </a:endParaRPr>
            </a:p>
          </p:txBody>
        </p:sp>
        <p:sp>
          <p:nvSpPr>
            <p:cNvPr id="65" name="圆角矩形">
              <a:extLst>
                <a:ext uri="{FF2B5EF4-FFF2-40B4-BE49-F238E27FC236}">
                  <a16:creationId xmlns:a16="http://schemas.microsoft.com/office/drawing/2014/main" id="{FE8AADD4-96DD-1F00-5541-46D8009D541A}"/>
                </a:ext>
              </a:extLst>
            </p:cNvPr>
            <p:cNvSpPr/>
            <p:nvPr/>
          </p:nvSpPr>
          <p:spPr>
            <a:xfrm>
              <a:off x="8759" y="5049"/>
              <a:ext cx="5906" cy="754"/>
            </a:xfrm>
            <a:prstGeom prst="roundRect">
              <a:avLst>
                <a:gd name="adj" fmla="val 19496"/>
              </a:avLst>
            </a:prstGeom>
            <a:gradFill>
              <a:gsLst>
                <a:gs pos="0">
                  <a:srgbClr val="0D0D0D"/>
                </a:gs>
                <a:gs pos="100000">
                  <a:srgbClr val="005045"/>
                </a:gs>
              </a:gsLst>
              <a:lin ang="5040000"/>
            </a:gradFill>
            <a:ln w="12700">
              <a:miter lim="400000"/>
            </a:ln>
          </p:spPr>
          <p:txBody>
            <a:bodyPr lIns="45718" tIns="45718" rIns="45718" bIns="45718" anchor="ctr"/>
            <a:lstStyle/>
            <a:p>
              <a:pPr algn="ctr">
                <a:defRPr sz="2000" b="1" spc="150">
                  <a:solidFill>
                    <a:srgbClr val="FFFFFF"/>
                  </a:solidFill>
                </a:defRPr>
              </a:pPr>
              <a:endParaRPr>
                <a:latin typeface="Source Han Sans CN" panose="020B0500000000000000" pitchFamily="34" charset="-128"/>
                <a:ea typeface="Source Han Sans CN" panose="020B0500000000000000" pitchFamily="34" charset="-128"/>
              </a:endParaRPr>
            </a:p>
          </p:txBody>
        </p:sp>
        <p:pic>
          <p:nvPicPr>
            <p:cNvPr id="66" name="图片 99" descr="图片 99">
              <a:extLst>
                <a:ext uri="{FF2B5EF4-FFF2-40B4-BE49-F238E27FC236}">
                  <a16:creationId xmlns:a16="http://schemas.microsoft.com/office/drawing/2014/main" id="{D6C36277-FE99-7A12-6702-09AB7DFBA56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567" y="5141"/>
              <a:ext cx="515" cy="518"/>
            </a:xfrm>
            <a:prstGeom prst="rect">
              <a:avLst/>
            </a:prstGeom>
            <a:ln w="12700">
              <a:miter lim="400000"/>
              <a:headEnd/>
              <a:tailEnd/>
            </a:ln>
          </p:spPr>
        </p:pic>
        <p:pic>
          <p:nvPicPr>
            <p:cNvPr id="67" name="图片 100" descr="图片 100">
              <a:extLst>
                <a:ext uri="{FF2B5EF4-FFF2-40B4-BE49-F238E27FC236}">
                  <a16:creationId xmlns:a16="http://schemas.microsoft.com/office/drawing/2014/main" id="{2B63422D-CD18-8C8A-3DE5-851696729A3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899" y="5173"/>
              <a:ext cx="484" cy="486"/>
            </a:xfrm>
            <a:prstGeom prst="rect">
              <a:avLst/>
            </a:prstGeom>
            <a:ln w="12700">
              <a:miter lim="400000"/>
              <a:headEnd/>
              <a:tailEnd/>
            </a:ln>
          </p:spPr>
        </p:pic>
      </p:grpSp>
      <p:sp>
        <p:nvSpPr>
          <p:cNvPr id="68" name="Step 3">
            <a:extLst>
              <a:ext uri="{FF2B5EF4-FFF2-40B4-BE49-F238E27FC236}">
                <a16:creationId xmlns:a16="http://schemas.microsoft.com/office/drawing/2014/main" id="{39A696E7-8B27-758B-E84E-15A390119BE7}"/>
              </a:ext>
            </a:extLst>
          </p:cNvPr>
          <p:cNvSpPr txBox="1"/>
          <p:nvPr/>
        </p:nvSpPr>
        <p:spPr>
          <a:xfrm>
            <a:off x="4008119" y="3364481"/>
            <a:ext cx="583566" cy="23082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spAutoFit/>
          </a:bodyPr>
          <a:lstStyle>
            <a:lvl1pPr algn="ctr">
              <a:defRPr sz="900">
                <a:solidFill>
                  <a:srgbClr val="262626"/>
                </a:solidFill>
              </a:defRPr>
            </a:lvl1pPr>
          </a:lstStyle>
          <a:p>
            <a:r>
              <a:rPr>
                <a:latin typeface="Source Han Sans CN" panose="020B0500000000000000" pitchFamily="34" charset="-128"/>
                <a:ea typeface="Source Han Sans CN" panose="020B0500000000000000" pitchFamily="34" charset="-128"/>
              </a:rPr>
              <a:t>O1</a:t>
            </a:r>
          </a:p>
        </p:txBody>
      </p:sp>
      <p:sp>
        <p:nvSpPr>
          <p:cNvPr id="69" name="Step 3">
            <a:extLst>
              <a:ext uri="{FF2B5EF4-FFF2-40B4-BE49-F238E27FC236}">
                <a16:creationId xmlns:a16="http://schemas.microsoft.com/office/drawing/2014/main" id="{AC4DE093-21B5-E8CA-BF78-C666E38CC416}"/>
              </a:ext>
            </a:extLst>
          </p:cNvPr>
          <p:cNvSpPr txBox="1"/>
          <p:nvPr/>
        </p:nvSpPr>
        <p:spPr>
          <a:xfrm>
            <a:off x="4716144" y="3364481"/>
            <a:ext cx="583566" cy="23082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spAutoFit/>
          </a:bodyPr>
          <a:lstStyle>
            <a:lvl1pPr algn="ctr">
              <a:defRPr sz="900">
                <a:solidFill>
                  <a:srgbClr val="262626"/>
                </a:solidFill>
              </a:defRPr>
            </a:lvl1pPr>
          </a:lstStyle>
          <a:p>
            <a:r>
              <a:rPr>
                <a:latin typeface="Source Han Sans CN" panose="020B0500000000000000" pitchFamily="34" charset="-128"/>
                <a:ea typeface="Source Han Sans CN" panose="020B0500000000000000" pitchFamily="34" charset="-128"/>
              </a:rPr>
              <a:t>2.5</a:t>
            </a:r>
          </a:p>
        </p:txBody>
      </p:sp>
      <p:pic>
        <p:nvPicPr>
          <p:cNvPr id="70" name="Picture 6" descr="Picture 6">
            <a:extLst>
              <a:ext uri="{FF2B5EF4-FFF2-40B4-BE49-F238E27FC236}">
                <a16:creationId xmlns:a16="http://schemas.microsoft.com/office/drawing/2014/main" id="{733ACFA8-B470-1CCA-213F-4EBE4D569B9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91926" y="3525819"/>
            <a:ext cx="1202269" cy="90170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71" name="圆角矩形">
            <a:extLst>
              <a:ext uri="{FF2B5EF4-FFF2-40B4-BE49-F238E27FC236}">
                <a16:creationId xmlns:a16="http://schemas.microsoft.com/office/drawing/2014/main" id="{D6E5BD69-AFD3-3B7A-C43C-33E4D3AD9208}"/>
              </a:ext>
            </a:extLst>
          </p:cNvPr>
          <p:cNvSpPr/>
          <p:nvPr/>
        </p:nvSpPr>
        <p:spPr>
          <a:xfrm>
            <a:off x="2114689" y="5389037"/>
            <a:ext cx="1590695" cy="47889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175">
            <a:solidFill>
              <a:srgbClr val="595959"/>
            </a:solidFill>
          </a:ln>
        </p:spPr>
        <p:txBody>
          <a:bodyPr lIns="45718" tIns="45718" rIns="45718" bIns="45718" anchor="b"/>
          <a:lstStyle/>
          <a:p>
            <a:pPr algn="ctr">
              <a:defRPr sz="900" b="1">
                <a:solidFill>
                  <a:srgbClr val="262626"/>
                </a:solidFill>
              </a:defRPr>
            </a:pPr>
            <a:endParaRPr/>
          </a:p>
        </p:txBody>
      </p:sp>
      <p:sp>
        <p:nvSpPr>
          <p:cNvPr id="72" name="Step 1, Step 2">
            <a:extLst>
              <a:ext uri="{FF2B5EF4-FFF2-40B4-BE49-F238E27FC236}">
                <a16:creationId xmlns:a16="http://schemas.microsoft.com/office/drawing/2014/main" id="{E9B081D3-6599-5401-20A6-7763B0C3BCAA}"/>
              </a:ext>
            </a:extLst>
          </p:cNvPr>
          <p:cNvSpPr txBox="1"/>
          <p:nvPr/>
        </p:nvSpPr>
        <p:spPr>
          <a:xfrm>
            <a:off x="2101353" y="5463348"/>
            <a:ext cx="1617366" cy="308041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spAutoFit/>
          </a:bodyPr>
          <a:lstStyle/>
          <a:p>
            <a:pPr algn="ctr">
              <a:defRPr sz="1600" b="1">
                <a:solidFill>
                  <a:srgbClr val="014C41"/>
                </a:solidFill>
              </a:defRPr>
            </a:pPr>
            <a:r>
              <a:rPr sz="14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Step 1 / Step 2</a:t>
            </a:r>
          </a:p>
        </p:txBody>
      </p:sp>
      <p:sp>
        <p:nvSpPr>
          <p:cNvPr id="73" name="圆角矩形">
            <a:extLst>
              <a:ext uri="{FF2B5EF4-FFF2-40B4-BE49-F238E27FC236}">
                <a16:creationId xmlns:a16="http://schemas.microsoft.com/office/drawing/2014/main" id="{A20AD82E-574B-5186-1E84-8130E2EA1D44}"/>
              </a:ext>
            </a:extLst>
          </p:cNvPr>
          <p:cNvSpPr/>
          <p:nvPr/>
        </p:nvSpPr>
        <p:spPr>
          <a:xfrm>
            <a:off x="3843181" y="5389037"/>
            <a:ext cx="1614191" cy="47889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175">
            <a:solidFill>
              <a:srgbClr val="595959"/>
            </a:solidFill>
          </a:ln>
        </p:spPr>
        <p:txBody>
          <a:bodyPr lIns="45718" tIns="45718" rIns="45718" bIns="45718" anchor="b"/>
          <a:lstStyle/>
          <a:p>
            <a:pPr algn="ctr">
              <a:defRPr sz="900" b="1">
                <a:solidFill>
                  <a:srgbClr val="262626"/>
                </a:solidFill>
              </a:defRPr>
            </a:pPr>
            <a:endParaRPr/>
          </a:p>
        </p:txBody>
      </p:sp>
      <p:sp>
        <p:nvSpPr>
          <p:cNvPr id="74" name="Step 3">
            <a:extLst>
              <a:ext uri="{FF2B5EF4-FFF2-40B4-BE49-F238E27FC236}">
                <a16:creationId xmlns:a16="http://schemas.microsoft.com/office/drawing/2014/main" id="{149F2B5A-6E23-8C3E-C75D-871EFA006934}"/>
              </a:ext>
            </a:extLst>
          </p:cNvPr>
          <p:cNvSpPr txBox="1"/>
          <p:nvPr/>
        </p:nvSpPr>
        <p:spPr>
          <a:xfrm>
            <a:off x="4222916" y="5474145"/>
            <a:ext cx="865516" cy="308041"/>
          </a:xfrm>
          <a:prstGeom prst="rect">
            <a:avLst/>
          </a:prstGeom>
          <a:ln w="12700">
            <a:miter lim="400000"/>
          </a:ln>
        </p:spPr>
        <p:txBody>
          <a:bodyPr wrap="square" lIns="45718" tIns="45718" rIns="45718" bIns="45718" anchor="ctr">
            <a:spAutoFit/>
          </a:bodyPr>
          <a:lstStyle>
            <a:lvl1pPr algn="ctr">
              <a:defRPr sz="1600" b="1">
                <a:solidFill>
                  <a:srgbClr val="014C41"/>
                </a:solidFill>
              </a:defRPr>
            </a:lvl1pPr>
          </a:lstStyle>
          <a:p>
            <a:r>
              <a:rPr sz="14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Step 3</a:t>
            </a:r>
          </a:p>
        </p:txBody>
      </p:sp>
      <p:sp>
        <p:nvSpPr>
          <p:cNvPr id="75" name="圆角矩形">
            <a:extLst>
              <a:ext uri="{FF2B5EF4-FFF2-40B4-BE49-F238E27FC236}">
                <a16:creationId xmlns:a16="http://schemas.microsoft.com/office/drawing/2014/main" id="{869DD69B-4BC3-079F-8730-2A033837A511}"/>
              </a:ext>
            </a:extLst>
          </p:cNvPr>
          <p:cNvSpPr/>
          <p:nvPr/>
        </p:nvSpPr>
        <p:spPr>
          <a:xfrm>
            <a:off x="5574848" y="5389037"/>
            <a:ext cx="3750358" cy="478892"/>
          </a:xfrm>
          <a:prstGeom prst="roundRect">
            <a:avLst>
              <a:gd name="adj" fmla="val 16667"/>
            </a:avLst>
          </a:prstGeom>
          <a:solidFill>
            <a:srgbClr val="0ED8AC"/>
          </a:solidFill>
          <a:ln w="3175">
            <a:solidFill>
              <a:srgbClr val="000000">
                <a:alpha val="0"/>
              </a:srgbClr>
            </a:solidFill>
          </a:ln>
        </p:spPr>
        <p:txBody>
          <a:bodyPr lIns="45718" tIns="45718" rIns="45718" bIns="45718" anchor="b"/>
          <a:lstStyle/>
          <a:p>
            <a:pPr algn="ctr"/>
            <a:endParaRPr sz="900" b="1">
              <a:solidFill>
                <a:srgbClr val="262626"/>
              </a:solidFill>
            </a:endParaRPr>
          </a:p>
        </p:txBody>
      </p:sp>
      <p:sp>
        <p:nvSpPr>
          <p:cNvPr id="76" name="Step 3.5 Flash">
            <a:extLst>
              <a:ext uri="{FF2B5EF4-FFF2-40B4-BE49-F238E27FC236}">
                <a16:creationId xmlns:a16="http://schemas.microsoft.com/office/drawing/2014/main" id="{6709DAB1-E008-AC75-9468-945448AF94AE}"/>
              </a:ext>
            </a:extLst>
          </p:cNvPr>
          <p:cNvSpPr txBox="1"/>
          <p:nvPr/>
        </p:nvSpPr>
        <p:spPr>
          <a:xfrm>
            <a:off x="5785671" y="5449375"/>
            <a:ext cx="1564660" cy="335987"/>
          </a:xfrm>
          <a:prstGeom prst="rect">
            <a:avLst/>
          </a:prstGeom>
          <a:ln w="12700">
            <a:miter lim="400000"/>
          </a:ln>
        </p:spPr>
        <p:txBody>
          <a:bodyPr wrap="square" lIns="45718" tIns="45718" rIns="45718" bIns="45718" anchor="ctr">
            <a:spAutoFit/>
          </a:bodyPr>
          <a:lstStyle>
            <a:lvl1pPr algn="ctr">
              <a:defRPr sz="1600" b="1">
                <a:solidFill>
                  <a:srgbClr val="0D0D0D"/>
                </a:solidFill>
              </a:defRPr>
            </a:lvl1pPr>
          </a:lstStyle>
          <a:p>
            <a:r>
              <a:rPr dirty="0">
                <a:solidFill>
                  <a:schemeClr val="tx1">
                    <a:lumMod val="85000"/>
                    <a:lumOff val="15000"/>
                  </a:schemeClr>
                </a:solidFill>
                <a:latin typeface="Source Han Sans CN" panose="020B0500000000000000" pitchFamily="34" charset="-128"/>
                <a:ea typeface="Source Han Sans CN" panose="020B0500000000000000" pitchFamily="34" charset="-128"/>
              </a:rPr>
              <a:t>Step 3.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Source Han Sans CN" panose="020B0500000000000000" pitchFamily="34" charset="-128"/>
                <a:ea typeface="Source Han Sans CN" panose="020B0500000000000000" pitchFamily="34" charset="-128"/>
              </a:rPr>
              <a:t>5</a:t>
            </a:r>
            <a:r>
              <a:rPr dirty="0">
                <a:solidFill>
                  <a:schemeClr val="tx1">
                    <a:lumMod val="85000"/>
                    <a:lumOff val="15000"/>
                  </a:schemeClr>
                </a:solidFill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Flash</a:t>
            </a:r>
          </a:p>
        </p:txBody>
      </p:sp>
      <p:sp>
        <p:nvSpPr>
          <p:cNvPr id="77" name="TextBox 226">
            <a:extLst>
              <a:ext uri="{FF2B5EF4-FFF2-40B4-BE49-F238E27FC236}">
                <a16:creationId xmlns:a16="http://schemas.microsoft.com/office/drawing/2014/main" id="{8E0D912E-FF34-19DA-5DC8-16D4E6F5BD27}"/>
              </a:ext>
            </a:extLst>
          </p:cNvPr>
          <p:cNvSpPr txBox="1"/>
          <p:nvPr/>
        </p:nvSpPr>
        <p:spPr>
          <a:xfrm>
            <a:off x="5799641" y="4854952"/>
            <a:ext cx="3737658" cy="338527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spAutoFit/>
          </a:bodyPr>
          <a:lstStyle/>
          <a:p>
            <a:pPr algn="ctr">
              <a:defRPr sz="1200">
                <a:solidFill>
                  <a:srgbClr val="F2F2F2"/>
                </a:solidFill>
              </a:defRPr>
            </a:pPr>
            <a:r>
              <a:rPr dirty="0" err="1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OpenClaw</a:t>
            </a:r>
            <a:r>
              <a:rPr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token </a:t>
            </a:r>
            <a:r>
              <a:rPr lang="en-US" altLang="zh-CN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usage</a:t>
            </a:r>
            <a:r>
              <a:rPr lang="zh-CN" altLang="en-US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</a:t>
            </a:r>
            <a:r>
              <a:rPr sz="1600" b="1" dirty="0">
                <a:solidFill>
                  <a:srgbClr val="40F2CC"/>
                </a:solidFill>
                <a:latin typeface="Source Han Sans CN" panose="020B0500000000000000" pitchFamily="34" charset="-128"/>
                <a:ea typeface="Source Han Sans CN" panose="020B0500000000000000" pitchFamily="34" charset="-128"/>
              </a:rPr>
              <a:t>No.1</a:t>
            </a:r>
            <a:r>
              <a:rPr lang="zh-CN" altLang="en-US" sz="1600" b="1" dirty="0">
                <a:solidFill>
                  <a:srgbClr val="40F2CC"/>
                </a:solidFill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</a:t>
            </a:r>
            <a:r>
              <a:rPr lang="en-US" altLang="zh-CN" sz="1600" b="1" dirty="0">
                <a:solidFill>
                  <a:srgbClr val="40F2CC"/>
                </a:solidFill>
                <a:latin typeface="Source Han Sans CN" panose="020B0500000000000000" pitchFamily="34" charset="-128"/>
                <a:ea typeface="Source Han Sans CN" panose="020B0500000000000000" pitchFamily="34" charset="-128"/>
              </a:rPr>
              <a:t>Globally</a:t>
            </a:r>
            <a:endParaRPr sz="1600" b="1" dirty="0">
              <a:solidFill>
                <a:srgbClr val="40F2CC"/>
              </a:solidFill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</p:txBody>
      </p:sp>
      <p:sp>
        <p:nvSpPr>
          <p:cNvPr id="78" name="TextBox 226">
            <a:extLst>
              <a:ext uri="{FF2B5EF4-FFF2-40B4-BE49-F238E27FC236}">
                <a16:creationId xmlns:a16="http://schemas.microsoft.com/office/drawing/2014/main" id="{4D0D1A1E-31BB-2546-DD07-DF44A6BC7260}"/>
              </a:ext>
            </a:extLst>
          </p:cNvPr>
          <p:cNvSpPr txBox="1"/>
          <p:nvPr/>
        </p:nvSpPr>
        <p:spPr>
          <a:xfrm>
            <a:off x="2294396" y="4853682"/>
            <a:ext cx="3173136" cy="338527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spAutoFit/>
          </a:bodyPr>
          <a:lstStyle/>
          <a:p>
            <a:pPr algn="ctr">
              <a:defRPr sz="1200">
                <a:solidFill>
                  <a:srgbClr val="F2F2F2"/>
                </a:solidFill>
              </a:defRPr>
            </a:pPr>
            <a:r>
              <a:rPr dirty="0" err="1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LiveBench</a:t>
            </a:r>
            <a:r>
              <a:rPr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LLM</a:t>
            </a:r>
            <a:r>
              <a:rPr b="1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</a:t>
            </a:r>
            <a:r>
              <a:rPr sz="1600" b="1" dirty="0">
                <a:solidFill>
                  <a:srgbClr val="47D6AB"/>
                </a:solidFill>
                <a:latin typeface="Source Han Sans CN" panose="020B0500000000000000" pitchFamily="34" charset="-128"/>
                <a:ea typeface="Source Han Sans CN" panose="020B0500000000000000" pitchFamily="34" charset="-128"/>
              </a:rPr>
              <a:t>No.1</a:t>
            </a:r>
            <a:r>
              <a:rPr lang="zh-CN" altLang="en-US" sz="1600" b="1" dirty="0">
                <a:solidFill>
                  <a:srgbClr val="47D6AB"/>
                </a:solidFill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</a:t>
            </a:r>
            <a:r>
              <a:rPr lang="en-US" altLang="zh-CN" sz="1600" b="1" dirty="0">
                <a:solidFill>
                  <a:srgbClr val="47D6AB"/>
                </a:solidFill>
                <a:latin typeface="Source Han Sans CN" panose="020B0500000000000000" pitchFamily="34" charset="-128"/>
                <a:ea typeface="Source Han Sans CN" panose="020B0500000000000000" pitchFamily="34" charset="-128"/>
              </a:rPr>
              <a:t>in</a:t>
            </a:r>
            <a:r>
              <a:rPr lang="zh-CN" altLang="en-US" sz="1600" b="1" dirty="0">
                <a:solidFill>
                  <a:srgbClr val="47D6AB"/>
                </a:solidFill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</a:t>
            </a:r>
            <a:r>
              <a:rPr lang="en-US" altLang="zh-CN" sz="1600" b="1" dirty="0">
                <a:solidFill>
                  <a:srgbClr val="47D6AB"/>
                </a:solidFill>
                <a:latin typeface="Source Han Sans CN" panose="020B0500000000000000" pitchFamily="34" charset="-128"/>
                <a:ea typeface="Source Han Sans CN" panose="020B0500000000000000" pitchFamily="34" charset="-128"/>
              </a:rPr>
              <a:t>China</a:t>
            </a:r>
            <a:endParaRPr sz="1600" b="1" dirty="0">
              <a:solidFill>
                <a:srgbClr val="47D6AB"/>
              </a:solidFill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</p:txBody>
      </p:sp>
      <p:sp>
        <p:nvSpPr>
          <p:cNvPr id="79" name="Step 3.5 Flash">
            <a:extLst>
              <a:ext uri="{FF2B5EF4-FFF2-40B4-BE49-F238E27FC236}">
                <a16:creationId xmlns:a16="http://schemas.microsoft.com/office/drawing/2014/main" id="{8147E689-732C-CEC7-8D73-919B63DE5142}"/>
              </a:ext>
            </a:extLst>
          </p:cNvPr>
          <p:cNvSpPr txBox="1"/>
          <p:nvPr/>
        </p:nvSpPr>
        <p:spPr>
          <a:xfrm>
            <a:off x="7503368" y="5449375"/>
            <a:ext cx="1564660" cy="335987"/>
          </a:xfrm>
          <a:prstGeom prst="rect">
            <a:avLst/>
          </a:prstGeom>
          <a:ln w="12700">
            <a:miter lim="400000"/>
          </a:ln>
        </p:spPr>
        <p:txBody>
          <a:bodyPr wrap="square" lIns="45718" tIns="45718" rIns="45718" bIns="45718" anchor="ctr">
            <a:spAutoFit/>
          </a:bodyPr>
          <a:lstStyle>
            <a:lvl1pPr algn="ctr">
              <a:defRPr sz="1600" b="1">
                <a:solidFill>
                  <a:srgbClr val="0D0D0D"/>
                </a:solidFill>
              </a:defRPr>
            </a:lvl1pPr>
          </a:lstStyle>
          <a:p>
            <a:r>
              <a:rPr dirty="0">
                <a:solidFill>
                  <a:schemeClr val="tx1">
                    <a:lumMod val="85000"/>
                    <a:lumOff val="15000"/>
                  </a:schemeClr>
                </a:solidFill>
                <a:latin typeface="Source Han Sans CN" panose="020B0500000000000000" pitchFamily="34" charset="-128"/>
                <a:ea typeface="Source Han Sans CN" panose="020B0500000000000000" pitchFamily="34" charset="-128"/>
              </a:rPr>
              <a:t>Step 3.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Source Han Sans CN" panose="020B0500000000000000" pitchFamily="34" charset="-128"/>
                <a:ea typeface="Source Han Sans CN" panose="020B0500000000000000" pitchFamily="34" charset="-128"/>
              </a:rPr>
              <a:t>7</a:t>
            </a:r>
            <a:r>
              <a:rPr dirty="0">
                <a:solidFill>
                  <a:schemeClr val="tx1">
                    <a:lumMod val="85000"/>
                    <a:lumOff val="15000"/>
                  </a:schemeClr>
                </a:solidFill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Flash</a:t>
            </a:r>
          </a:p>
        </p:txBody>
      </p:sp>
      <p:sp>
        <p:nvSpPr>
          <p:cNvPr id="80" name="Rectangle 25">
            <a:extLst>
              <a:ext uri="{FF2B5EF4-FFF2-40B4-BE49-F238E27FC236}">
                <a16:creationId xmlns:a16="http://schemas.microsoft.com/office/drawing/2014/main" id="{954767E4-573E-32C8-4E06-DF0D3B9602F9}"/>
              </a:ext>
            </a:extLst>
          </p:cNvPr>
          <p:cNvSpPr txBox="1"/>
          <p:nvPr/>
        </p:nvSpPr>
        <p:spPr>
          <a:xfrm>
            <a:off x="337684" y="5157923"/>
            <a:ext cx="1687151" cy="307773"/>
          </a:xfrm>
          <a:prstGeom prst="rect">
            <a:avLst/>
          </a:prstGeom>
          <a:ln w="12700">
            <a:miter lim="400000"/>
          </a:ln>
        </p:spPr>
        <p:txBody>
          <a:bodyPr wrap="square" lIns="45718" tIns="45718" rIns="45718" bIns="45718" anchor="ctr">
            <a:spAutoFit/>
          </a:bodyPr>
          <a:lstStyle/>
          <a:p>
            <a:pPr algn="r">
              <a:defRPr sz="1600" b="1"/>
            </a:pPr>
            <a:r>
              <a:rPr sz="1400" dirty="0" err="1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StepFun</a:t>
            </a:r>
            <a:r>
              <a:rPr sz="14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</a:t>
            </a:r>
            <a:r>
              <a:rPr lang="en-US" altLang="zh-CN" sz="14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models</a:t>
            </a:r>
            <a:endParaRPr sz="1400" dirty="0"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780848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37FC6D0-6BE3-4584-A52B-2F8D346D2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Evaluation:</a:t>
            </a:r>
            <a:r>
              <a:rPr kumimoji="1" lang="zh-CN" altLang="en-US" dirty="0"/>
              <a:t> </a:t>
            </a:r>
            <a:r>
              <a:rPr kumimoji="1" lang="en-US" altLang="zh-CN" dirty="0"/>
              <a:t>Cost</a:t>
            </a:r>
            <a:r>
              <a:rPr kumimoji="1" lang="zh-CN" altLang="en-US" dirty="0"/>
              <a:t> </a:t>
            </a:r>
            <a:r>
              <a:rPr kumimoji="1" lang="en-US" altLang="zh-CN" dirty="0"/>
              <a:t>and</a:t>
            </a:r>
            <a:r>
              <a:rPr kumimoji="1" lang="zh-CN" altLang="en-US" dirty="0"/>
              <a:t> </a:t>
            </a:r>
            <a:r>
              <a:rPr kumimoji="1" lang="en-US" altLang="zh-CN" dirty="0"/>
              <a:t>Power</a:t>
            </a:r>
            <a:endParaRPr kumimoji="1" lang="zh-CN" altLang="en-US" dirty="0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1EFE8723-070B-970F-B86E-96A5F21B6A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635" y="939165"/>
            <a:ext cx="5720080" cy="396684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59B93EB6-1CE0-1404-6537-823F309D3D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985" y="939165"/>
            <a:ext cx="5708650" cy="3966210"/>
          </a:xfrm>
          <a:prstGeom prst="rect">
            <a:avLst/>
          </a:prstGeom>
        </p:spPr>
      </p:pic>
      <p:sp>
        <p:nvSpPr>
          <p:cNvPr id="21" name="圆角矩形 20">
            <a:extLst>
              <a:ext uri="{FF2B5EF4-FFF2-40B4-BE49-F238E27FC236}">
                <a16:creationId xmlns:a16="http://schemas.microsoft.com/office/drawing/2014/main" id="{0D0D44B8-6D4B-164E-E21B-F46B9957C238}"/>
              </a:ext>
            </a:extLst>
          </p:cNvPr>
          <p:cNvSpPr/>
          <p:nvPr/>
        </p:nvSpPr>
        <p:spPr>
          <a:xfrm>
            <a:off x="658614" y="4836849"/>
            <a:ext cx="5549265" cy="1583055"/>
          </a:xfrm>
          <a:prstGeom prst="roundRect">
            <a:avLst/>
          </a:prstGeom>
          <a:noFill/>
          <a:ln w="4445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>
                <a:solidFill>
                  <a:srgbClr val="9C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Cost </a:t>
            </a:r>
            <a:r>
              <a:rPr lang="en-US" altLang="zh-CN" sz="2800" b="1" baseline="30000" dirty="0">
                <a:solidFill>
                  <a:srgbClr val="D79999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per GPU per </a:t>
            </a:r>
            <a:r>
              <a:rPr lang="en-US" altLang="zh-CN" sz="2800" b="1" baseline="30000" dirty="0" err="1">
                <a:solidFill>
                  <a:srgbClr val="D79999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GBps</a:t>
            </a:r>
            <a:endParaRPr lang="en-US" altLang="zh-CN" sz="2800" b="1" dirty="0">
              <a:solidFill>
                <a:srgbClr val="9C0000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ctr"/>
            <a:r>
              <a:rPr lang="en-US" altLang="zh-CN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InfiniteHBD</a:t>
            </a: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 most </a:t>
            </a:r>
            <a:r>
              <a:rPr lang="en-US" altLang="zh-CN" sz="2400" b="1" dirty="0">
                <a:solidFill>
                  <a:srgbClr val="4473C4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cost-efficient</a:t>
            </a:r>
            <a:endParaRPr lang="en-US" altLang="zh-CN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ctr"/>
            <a:r>
              <a:rPr lang="en-US" altLang="zh-CN" sz="2400" b="1" dirty="0">
                <a:solidFill>
                  <a:srgbClr val="4473C4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3.2x</a:t>
            </a: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cheaper than NVL-72, </a:t>
            </a:r>
          </a:p>
          <a:p>
            <a:pPr algn="ctr"/>
            <a:r>
              <a:rPr lang="en-US" altLang="zh-CN" sz="2400" b="1" dirty="0">
                <a:solidFill>
                  <a:srgbClr val="4473C4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1.5x</a:t>
            </a: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cheaper than TPUv4</a:t>
            </a:r>
          </a:p>
        </p:txBody>
      </p:sp>
      <p:cxnSp>
        <p:nvCxnSpPr>
          <p:cNvPr id="22" name="直接连接符 32">
            <a:extLst>
              <a:ext uri="{FF2B5EF4-FFF2-40B4-BE49-F238E27FC236}">
                <a16:creationId xmlns:a16="http://schemas.microsoft.com/office/drawing/2014/main" id="{CA118EF3-37F9-505C-0EA6-163AA739DB94}"/>
              </a:ext>
            </a:extLst>
          </p:cNvPr>
          <p:cNvCxnSpPr/>
          <p:nvPr/>
        </p:nvCxnSpPr>
        <p:spPr>
          <a:xfrm>
            <a:off x="2066290" y="3693160"/>
            <a:ext cx="3695700" cy="0"/>
          </a:xfrm>
          <a:prstGeom prst="line">
            <a:avLst/>
          </a:prstGeom>
          <a:ln w="44450">
            <a:solidFill>
              <a:schemeClr val="accent3"/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3" name="文本框 22">
            <a:extLst>
              <a:ext uri="{FF2B5EF4-FFF2-40B4-BE49-F238E27FC236}">
                <a16:creationId xmlns:a16="http://schemas.microsoft.com/office/drawing/2014/main" id="{E69E8207-C94D-54F9-0A08-8C46C5B548C6}"/>
              </a:ext>
            </a:extLst>
          </p:cNvPr>
          <p:cNvSpPr txBox="1"/>
          <p:nvPr/>
        </p:nvSpPr>
        <p:spPr>
          <a:xfrm>
            <a:off x="2155190" y="2970530"/>
            <a:ext cx="79248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1.5x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05D76F49-02C4-623C-17EB-75E4D205556B}"/>
              </a:ext>
            </a:extLst>
          </p:cNvPr>
          <p:cNvSpPr txBox="1"/>
          <p:nvPr/>
        </p:nvSpPr>
        <p:spPr>
          <a:xfrm>
            <a:off x="2896870" y="2590800"/>
            <a:ext cx="79248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3.2x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C8C33DF6-BC53-B626-47B0-137CDC66DB77}"/>
              </a:ext>
            </a:extLst>
          </p:cNvPr>
          <p:cNvSpPr txBox="1"/>
          <p:nvPr/>
        </p:nvSpPr>
        <p:spPr>
          <a:xfrm>
            <a:off x="3689350" y="2590800"/>
            <a:ext cx="79248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3.2x</a:t>
            </a: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153A1749-8F0F-63E3-16FF-69CF086F0474}"/>
              </a:ext>
            </a:extLst>
          </p:cNvPr>
          <p:cNvSpPr txBox="1"/>
          <p:nvPr/>
        </p:nvSpPr>
        <p:spPr>
          <a:xfrm>
            <a:off x="4407535" y="1952625"/>
            <a:ext cx="79248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6.1x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4D29B510-8C41-D6A0-401D-DF6FAC0EEFBC}"/>
              </a:ext>
            </a:extLst>
          </p:cNvPr>
          <p:cNvSpPr txBox="1"/>
          <p:nvPr/>
        </p:nvSpPr>
        <p:spPr>
          <a:xfrm>
            <a:off x="5047615" y="1015365"/>
            <a:ext cx="12382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10.1x</a:t>
            </a: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D111C9BF-BF40-CC49-4BC0-5E37523D5C84}"/>
              </a:ext>
            </a:extLst>
          </p:cNvPr>
          <p:cNvSpPr txBox="1"/>
          <p:nvPr/>
        </p:nvSpPr>
        <p:spPr>
          <a:xfrm>
            <a:off x="7940675" y="3037205"/>
            <a:ext cx="79248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1.0x</a:t>
            </a: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87C24D5B-5042-F211-9F7C-624320C3B910}"/>
              </a:ext>
            </a:extLst>
          </p:cNvPr>
          <p:cNvSpPr txBox="1"/>
          <p:nvPr/>
        </p:nvSpPr>
        <p:spPr>
          <a:xfrm>
            <a:off x="8662035" y="2950210"/>
            <a:ext cx="79248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1.3x</a:t>
            </a: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DEF4A346-97F4-985E-6DBE-1CCEB557C681}"/>
              </a:ext>
            </a:extLst>
          </p:cNvPr>
          <p:cNvSpPr txBox="1"/>
          <p:nvPr/>
        </p:nvSpPr>
        <p:spPr>
          <a:xfrm>
            <a:off x="9388475" y="2950210"/>
            <a:ext cx="79248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1.3x</a:t>
            </a: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B7B04DB6-F2E0-0B1B-DB14-F58C8DEDC557}"/>
              </a:ext>
            </a:extLst>
          </p:cNvPr>
          <p:cNvSpPr txBox="1"/>
          <p:nvPr/>
        </p:nvSpPr>
        <p:spPr>
          <a:xfrm>
            <a:off x="10131425" y="2484755"/>
            <a:ext cx="79248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2.8x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11ACF323-4E7F-F7E2-6336-9BB7B40A0AA7}"/>
              </a:ext>
            </a:extLst>
          </p:cNvPr>
          <p:cNvSpPr txBox="1"/>
          <p:nvPr/>
        </p:nvSpPr>
        <p:spPr>
          <a:xfrm>
            <a:off x="10868660" y="1010285"/>
            <a:ext cx="7067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7.7x</a:t>
            </a:r>
          </a:p>
        </p:txBody>
      </p:sp>
      <p:cxnSp>
        <p:nvCxnSpPr>
          <p:cNvPr id="33" name="直接连接符 8">
            <a:extLst>
              <a:ext uri="{FF2B5EF4-FFF2-40B4-BE49-F238E27FC236}">
                <a16:creationId xmlns:a16="http://schemas.microsoft.com/office/drawing/2014/main" id="{CFAD8451-0C61-83F5-B48E-99C43A5DB8A1}"/>
              </a:ext>
            </a:extLst>
          </p:cNvPr>
          <p:cNvCxnSpPr/>
          <p:nvPr/>
        </p:nvCxnSpPr>
        <p:spPr>
          <a:xfrm>
            <a:off x="7839075" y="3608070"/>
            <a:ext cx="3695700" cy="0"/>
          </a:xfrm>
          <a:prstGeom prst="line">
            <a:avLst/>
          </a:prstGeom>
          <a:ln w="44450">
            <a:solidFill>
              <a:schemeClr val="accent3"/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4" name="圆角矩形 33">
            <a:extLst>
              <a:ext uri="{FF2B5EF4-FFF2-40B4-BE49-F238E27FC236}">
                <a16:creationId xmlns:a16="http://schemas.microsoft.com/office/drawing/2014/main" id="{25471E4A-47AC-DACC-2F8C-C76AE4E7ED1A}"/>
              </a:ext>
            </a:extLst>
          </p:cNvPr>
          <p:cNvSpPr/>
          <p:nvPr/>
        </p:nvSpPr>
        <p:spPr>
          <a:xfrm>
            <a:off x="6687185" y="4836160"/>
            <a:ext cx="5225415" cy="1583055"/>
          </a:xfrm>
          <a:prstGeom prst="roundRect">
            <a:avLst/>
          </a:prstGeom>
          <a:noFill/>
          <a:ln w="4445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>
                <a:solidFill>
                  <a:srgbClr val="9C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Power </a:t>
            </a:r>
            <a:r>
              <a:rPr lang="en-US" altLang="zh-CN" sz="2800" b="1" baseline="30000" dirty="0">
                <a:solidFill>
                  <a:srgbClr val="D79999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per GPU per </a:t>
            </a:r>
            <a:r>
              <a:rPr lang="en-US" altLang="zh-CN" sz="2800" b="1" baseline="30000" dirty="0" err="1">
                <a:solidFill>
                  <a:srgbClr val="D79999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GBps</a:t>
            </a:r>
            <a:r>
              <a:rPr lang="en-US" altLang="zh-CN" sz="2800" b="1" baseline="30000" dirty="0">
                <a:solidFill>
                  <a:srgbClr val="D79999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</a:p>
          <a:p>
            <a:pPr algn="ctr"/>
            <a:r>
              <a:rPr lang="en-US" altLang="zh-CN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InfiniteHBD</a:t>
            </a: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 most </a:t>
            </a:r>
            <a:r>
              <a:rPr lang="en-US" altLang="zh-CN" sz="2400" b="1" dirty="0">
                <a:solidFill>
                  <a:srgbClr val="4473C4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energy-efficient</a:t>
            </a:r>
            <a:endParaRPr lang="en-US" altLang="zh-CN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ctr"/>
            <a:r>
              <a:rPr lang="en-US" altLang="zh-CN" sz="2400" b="1" dirty="0">
                <a:solidFill>
                  <a:srgbClr val="4473C4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1.3x</a:t>
            </a: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lower than NVL-72,</a:t>
            </a:r>
          </a:p>
          <a:p>
            <a:pPr algn="ctr"/>
            <a:r>
              <a:rPr lang="en-US" altLang="zh-CN" sz="2400" b="1" dirty="0">
                <a:solidFill>
                  <a:srgbClr val="4473C4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same as </a:t>
            </a: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TPUv4 </a:t>
            </a:r>
          </a:p>
        </p:txBody>
      </p:sp>
    </p:spTree>
    <p:extLst>
      <p:ext uri="{BB962C8B-B14F-4D97-AF65-F5344CB8AC3E}">
        <p14:creationId xmlns:p14="http://schemas.microsoft.com/office/powerpoint/2010/main" val="1995292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ldLvl="0" animBg="1"/>
      <p:bldP spid="21" grpId="1" bldLvl="0" animBg="1"/>
      <p:bldP spid="21" grpId="2" bldLvl="0" animBg="1"/>
      <p:bldP spid="21" grpId="3" bldLvl="0" animBg="1"/>
      <p:bldP spid="21" grpId="4" animBg="1"/>
      <p:bldP spid="21" grpId="5" animBg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9" grpId="0"/>
      <p:bldP spid="30" grpId="0"/>
      <p:bldP spid="31" grpId="0"/>
      <p:bldP spid="32" grpId="0"/>
      <p:bldP spid="34" grpId="0" bldLvl="0" animBg="1"/>
      <p:bldP spid="34" grpId="1" bldLvl="0" animBg="1"/>
      <p:bldP spid="34" grpId="2" bldLvl="0" animBg="1"/>
      <p:bldP spid="34" grpId="3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E39EC-EF25-AA88-DDB0-216B12FBE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F9E1DDC-7C0A-D596-0643-62F7217E5D5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 descr="背景图案&#10;&#10;AI 生成的内容可能不正确。">
            <a:extLst>
              <a:ext uri="{FF2B5EF4-FFF2-40B4-BE49-F238E27FC236}">
                <a16:creationId xmlns:a16="http://schemas.microsoft.com/office/drawing/2014/main" id="{563A3A14-A5FA-CEB8-7920-B754F7208B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" y="-1652"/>
            <a:ext cx="12189631" cy="6858000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E7CE76F3-3472-EFA8-DE1B-E07FF6B76FBE}"/>
              </a:ext>
            </a:extLst>
          </p:cNvPr>
          <p:cNvSpPr txBox="1"/>
          <p:nvPr/>
        </p:nvSpPr>
        <p:spPr>
          <a:xfrm>
            <a:off x="294783" y="399275"/>
            <a:ext cx="23551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Conclusion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FADAECDA-4BFC-F23A-1A93-8BACBE0C4271}"/>
              </a:ext>
            </a:extLst>
          </p:cNvPr>
          <p:cNvSpPr/>
          <p:nvPr/>
        </p:nvSpPr>
        <p:spPr>
          <a:xfrm>
            <a:off x="401523" y="1824376"/>
            <a:ext cx="83799" cy="83799"/>
          </a:xfrm>
          <a:prstGeom prst="rect">
            <a:avLst/>
          </a:prstGeom>
          <a:gradFill>
            <a:gsLst>
              <a:gs pos="0">
                <a:srgbClr val="B2FF8B"/>
              </a:gs>
              <a:gs pos="34000">
                <a:srgbClr val="00EEBB"/>
              </a:gs>
              <a:gs pos="100000">
                <a:srgbClr val="00EEFF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70FAF7DC-EDB9-41D9-F240-ED57012A31BC}"/>
              </a:ext>
            </a:extLst>
          </p:cNvPr>
          <p:cNvSpPr txBox="1"/>
          <p:nvPr/>
        </p:nvSpPr>
        <p:spPr>
          <a:xfrm>
            <a:off x="513897" y="1616392"/>
            <a:ext cx="68720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It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is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important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to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optimize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LLM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inference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1EDC3526-4A18-98E3-B93D-A4E767A309CD}"/>
              </a:ext>
            </a:extLst>
          </p:cNvPr>
          <p:cNvSpPr/>
          <p:nvPr/>
        </p:nvSpPr>
        <p:spPr>
          <a:xfrm>
            <a:off x="401523" y="2640276"/>
            <a:ext cx="83799" cy="83799"/>
          </a:xfrm>
          <a:prstGeom prst="rect">
            <a:avLst/>
          </a:prstGeom>
          <a:gradFill>
            <a:gsLst>
              <a:gs pos="0">
                <a:srgbClr val="B2FF8B"/>
              </a:gs>
              <a:gs pos="34000">
                <a:srgbClr val="00EEBB"/>
              </a:gs>
              <a:gs pos="100000">
                <a:srgbClr val="00EEFF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3660DBF5-DAFE-1E1B-AB88-47C0EA38DB0F}"/>
              </a:ext>
            </a:extLst>
          </p:cNvPr>
          <p:cNvSpPr txBox="1"/>
          <p:nvPr/>
        </p:nvSpPr>
        <p:spPr>
          <a:xfrm>
            <a:off x="513897" y="2432292"/>
            <a:ext cx="83641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Disaggregation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is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a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proved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and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promising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method</a:t>
            </a:r>
            <a:endParaRPr lang="zh-CN" altLang="en-US" sz="2800" dirty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745B7149-17B7-E9AC-C41E-5FFC85122E67}"/>
              </a:ext>
            </a:extLst>
          </p:cNvPr>
          <p:cNvSpPr/>
          <p:nvPr/>
        </p:nvSpPr>
        <p:spPr>
          <a:xfrm>
            <a:off x="401523" y="3427348"/>
            <a:ext cx="83799" cy="83799"/>
          </a:xfrm>
          <a:prstGeom prst="rect">
            <a:avLst/>
          </a:prstGeom>
          <a:gradFill>
            <a:gsLst>
              <a:gs pos="0">
                <a:srgbClr val="B2FF8B"/>
              </a:gs>
              <a:gs pos="34000">
                <a:srgbClr val="00EEBB"/>
              </a:gs>
              <a:gs pos="100000">
                <a:srgbClr val="00EEFF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40040F70-FABF-2061-68FF-693ED5FD0662}"/>
              </a:ext>
            </a:extLst>
          </p:cNvPr>
          <p:cNvSpPr txBox="1"/>
          <p:nvPr/>
        </p:nvSpPr>
        <p:spPr>
          <a:xfrm>
            <a:off x="513897" y="3219364"/>
            <a:ext cx="111447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To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exploit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the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full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potentials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of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PDD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and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AFD,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we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need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scalable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HBD</a:t>
            </a:r>
            <a:endParaRPr lang="zh-CN" altLang="en-US" sz="2800" dirty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5731E04D-8574-9CB4-C5CC-A10F31C3D9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4896" y="6407020"/>
            <a:ext cx="854304" cy="240539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9F549D1F-B4A2-3A41-C085-64EDC5F4E2E4}"/>
              </a:ext>
            </a:extLst>
          </p:cNvPr>
          <p:cNvSpPr/>
          <p:nvPr/>
        </p:nvSpPr>
        <p:spPr>
          <a:xfrm>
            <a:off x="401523" y="4213364"/>
            <a:ext cx="83799" cy="83799"/>
          </a:xfrm>
          <a:prstGeom prst="rect">
            <a:avLst/>
          </a:prstGeom>
          <a:gradFill>
            <a:gsLst>
              <a:gs pos="0">
                <a:srgbClr val="B2FF8B"/>
              </a:gs>
              <a:gs pos="34000">
                <a:srgbClr val="00EEBB"/>
              </a:gs>
              <a:gs pos="100000">
                <a:srgbClr val="00EEFF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8202DAE2-14AB-35DE-8930-030AB95AE9FC}"/>
              </a:ext>
            </a:extLst>
          </p:cNvPr>
          <p:cNvSpPr txBox="1"/>
          <p:nvPr/>
        </p:nvSpPr>
        <p:spPr>
          <a:xfrm>
            <a:off x="513897" y="4005380"/>
            <a:ext cx="110243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err="1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InfiniteHBD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is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an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early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attempt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to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make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HBD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scalable,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fault-tolerant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and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low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cost</a:t>
            </a:r>
            <a:endParaRPr lang="zh-CN" altLang="en-US" sz="2800" dirty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532951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EF679-A5F4-F98E-DF4C-AF2459BEE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6624BF68-94D1-6E13-3F6D-F0C7D55A293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 descr="背景图案&#10;&#10;AI 生成的内容可能不正确。">
            <a:extLst>
              <a:ext uri="{FF2B5EF4-FFF2-40B4-BE49-F238E27FC236}">
                <a16:creationId xmlns:a16="http://schemas.microsoft.com/office/drawing/2014/main" id="{E6FEAB09-C039-4BF6-901A-0D8CF92D8F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" y="0"/>
            <a:ext cx="12189631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579643F3-DC0B-5A00-84FB-5F27D51F3E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787" y="368257"/>
            <a:ext cx="1612222" cy="453939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C15C9D9F-4156-06A1-C3B8-52360F9AE4FB}"/>
              </a:ext>
            </a:extLst>
          </p:cNvPr>
          <p:cNvSpPr txBox="1"/>
          <p:nvPr/>
        </p:nvSpPr>
        <p:spPr>
          <a:xfrm>
            <a:off x="371355" y="6238394"/>
            <a:ext cx="14590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August</a:t>
            </a:r>
            <a:r>
              <a:rPr lang="zh-CN" altLang="en-US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en-US" altLang="zh-CN" sz="1200" b="1" baseline="30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</a:t>
            </a:r>
            <a:r>
              <a:rPr lang="en-US" altLang="zh-CN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2026</a:t>
            </a:r>
            <a:endParaRPr lang="zh-CN" altLang="en-US" sz="1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999A4C9-CE73-0FB4-EB2E-3646C8658462}"/>
              </a:ext>
            </a:extLst>
          </p:cNvPr>
          <p:cNvSpPr txBox="1"/>
          <p:nvPr/>
        </p:nvSpPr>
        <p:spPr>
          <a:xfrm>
            <a:off x="287962" y="2050886"/>
            <a:ext cx="547938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800" dirty="0">
                <a:gradFill>
                  <a:gsLst>
                    <a:gs pos="0">
                      <a:srgbClr val="40F2CC"/>
                    </a:gs>
                    <a:gs pos="100000">
                      <a:srgbClr val="0076FF"/>
                    </a:gs>
                  </a:gsLst>
                  <a:lin ang="2700000" scaled="0"/>
                </a:gra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Thank you</a:t>
            </a:r>
            <a:endParaRPr lang="zh-CN" altLang="en-US" sz="8800" dirty="0">
              <a:gradFill>
                <a:gsLst>
                  <a:gs pos="0">
                    <a:srgbClr val="40F2CC"/>
                  </a:gs>
                  <a:gs pos="100000">
                    <a:srgbClr val="0076FF"/>
                  </a:gs>
                </a:gsLst>
                <a:lin ang="2700000" scaled="0"/>
              </a:gra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32768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1CD599-B550-D5F0-EEA2-E10EE8002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背景图案&#10;&#10;AI 生成的内容可能不正确。">
            <a:extLst>
              <a:ext uri="{FF2B5EF4-FFF2-40B4-BE49-F238E27FC236}">
                <a16:creationId xmlns:a16="http://schemas.microsoft.com/office/drawing/2014/main" id="{B1D66815-3076-4FC9-970D-E9D57DA606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32" y="5065772"/>
            <a:ext cx="11716536" cy="1792228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FEC05FCF-98AA-72D6-445F-055DFCB2F89E}"/>
              </a:ext>
            </a:extLst>
          </p:cNvPr>
          <p:cNvSpPr/>
          <p:nvPr/>
        </p:nvSpPr>
        <p:spPr>
          <a:xfrm>
            <a:off x="218680" y="605176"/>
            <a:ext cx="83799" cy="83799"/>
          </a:xfrm>
          <a:prstGeom prst="rect">
            <a:avLst/>
          </a:prstGeom>
          <a:gradFill>
            <a:gsLst>
              <a:gs pos="0">
                <a:srgbClr val="B2FF8B"/>
              </a:gs>
              <a:gs pos="34000">
                <a:srgbClr val="00EEBB"/>
              </a:gs>
              <a:gs pos="100000">
                <a:srgbClr val="00EEFF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5D63BB9-751F-FAC4-DD1B-92E631243A6C}"/>
              </a:ext>
            </a:extLst>
          </p:cNvPr>
          <p:cNvSpPr txBox="1"/>
          <p:nvPr/>
        </p:nvSpPr>
        <p:spPr>
          <a:xfrm>
            <a:off x="337684" y="396090"/>
            <a:ext cx="59588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5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Token</a:t>
            </a:r>
            <a:r>
              <a:rPr lang="zh-CN" altLang="en-US" sz="25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5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Consumption</a:t>
            </a:r>
            <a:r>
              <a:rPr lang="zh-CN" altLang="en-US" sz="25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5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is</a:t>
            </a:r>
            <a:r>
              <a:rPr lang="zh-CN" altLang="en-US" sz="25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5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Skyrocketing</a:t>
            </a:r>
            <a:endParaRPr lang="zh-CN" altLang="en-US" sz="25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1B9F2996-CC16-1BE7-064A-F1FB65912E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9727" y="1512788"/>
            <a:ext cx="6454541" cy="2872176"/>
          </a:xfrm>
          <a:prstGeom prst="rect">
            <a:avLst/>
          </a:prstGeom>
        </p:spPr>
      </p:pic>
      <p:sp>
        <p:nvSpPr>
          <p:cNvPr id="4" name="Rectangle 25">
            <a:extLst>
              <a:ext uri="{FF2B5EF4-FFF2-40B4-BE49-F238E27FC236}">
                <a16:creationId xmlns:a16="http://schemas.microsoft.com/office/drawing/2014/main" id="{1341887C-1564-295F-AAAC-B0816CA71EF7}"/>
              </a:ext>
            </a:extLst>
          </p:cNvPr>
          <p:cNvSpPr txBox="1"/>
          <p:nvPr/>
        </p:nvSpPr>
        <p:spPr>
          <a:xfrm>
            <a:off x="5193737" y="4630933"/>
            <a:ext cx="6760531" cy="338550"/>
          </a:xfrm>
          <a:prstGeom prst="rect">
            <a:avLst/>
          </a:prstGeom>
          <a:ln w="12700">
            <a:miter lim="400000"/>
          </a:ln>
        </p:spPr>
        <p:txBody>
          <a:bodyPr wrap="square" lIns="45718" tIns="45718" rIns="45718" bIns="45718" anchor="ctr">
            <a:spAutoFit/>
          </a:bodyPr>
          <a:lstStyle/>
          <a:p>
            <a:pPr algn="r">
              <a:defRPr sz="1600" b="1"/>
            </a:pPr>
            <a:r>
              <a:rPr lang="en-US" altLang="zh-CN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More</a:t>
            </a:r>
            <a:r>
              <a:rPr lang="zh-CN" altLang="en-US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</a:t>
            </a:r>
            <a:r>
              <a:rPr lang="en-US" altLang="zh-CN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than</a:t>
            </a:r>
            <a:r>
              <a:rPr lang="zh-CN" altLang="en-US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</a:t>
            </a:r>
            <a:r>
              <a:rPr lang="en-US" altLang="zh-CN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10x</a:t>
            </a:r>
            <a:r>
              <a:rPr lang="zh-CN" altLang="en-US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</a:t>
            </a:r>
            <a:r>
              <a:rPr lang="en-US" altLang="zh-CN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token</a:t>
            </a:r>
            <a:r>
              <a:rPr lang="zh-CN" altLang="en-US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</a:t>
            </a:r>
            <a:r>
              <a:rPr lang="en-US" altLang="zh-CN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consumption</a:t>
            </a:r>
            <a:r>
              <a:rPr lang="zh-CN" altLang="en-US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</a:t>
            </a:r>
            <a:r>
              <a:rPr lang="en-US" altLang="zh-CN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in</a:t>
            </a:r>
            <a:r>
              <a:rPr lang="zh-CN" altLang="en-US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</a:t>
            </a:r>
            <a:r>
              <a:rPr lang="en-US" altLang="zh-CN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a</a:t>
            </a:r>
            <a:r>
              <a:rPr lang="zh-CN" altLang="en-US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</a:t>
            </a:r>
            <a:r>
              <a:rPr lang="en-US" altLang="zh-CN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year</a:t>
            </a:r>
            <a:r>
              <a:rPr lang="zh-CN" altLang="en-US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</a:t>
            </a:r>
            <a:r>
              <a:rPr lang="en-US" altLang="zh-CN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(data</a:t>
            </a:r>
            <a:r>
              <a:rPr lang="zh-CN" altLang="en-US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</a:t>
            </a:r>
            <a:r>
              <a:rPr lang="en-US" altLang="zh-CN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from</a:t>
            </a:r>
            <a:r>
              <a:rPr lang="zh-CN" altLang="en-US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</a:t>
            </a:r>
            <a:r>
              <a:rPr lang="en-US" altLang="zh-CN" sz="1600" dirty="0" err="1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OpenRouter</a:t>
            </a:r>
            <a:r>
              <a:rPr lang="en-US" altLang="zh-CN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)</a:t>
            </a:r>
            <a:r>
              <a:rPr lang="zh-CN" altLang="en-US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</a:t>
            </a:r>
            <a:endParaRPr sz="1600" dirty="0"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1CED5CC2-F94B-6670-1188-62C522687E9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"/>
                    </a14:imgEffect>
                  </a14:imgLayer>
                </a14:imgProps>
              </a:ext>
            </a:extLst>
          </a:blip>
          <a:srcRect l="-3580" t="-5376" r="-3580" b="-1784"/>
          <a:stretch/>
        </p:blipFill>
        <p:spPr>
          <a:xfrm>
            <a:off x="237732" y="1888961"/>
            <a:ext cx="4540827" cy="2147689"/>
          </a:xfrm>
          <a:prstGeom prst="roundRect">
            <a:avLst>
              <a:gd name="adj" fmla="val 3382"/>
            </a:avLst>
          </a:prstGeom>
          <a:solidFill>
            <a:srgbClr val="FAFAFA"/>
          </a:solidFill>
        </p:spPr>
      </p:pic>
      <p:sp>
        <p:nvSpPr>
          <p:cNvPr id="13" name="Rectangle 25">
            <a:extLst>
              <a:ext uri="{FF2B5EF4-FFF2-40B4-BE49-F238E27FC236}">
                <a16:creationId xmlns:a16="http://schemas.microsoft.com/office/drawing/2014/main" id="{4962C47E-44E7-6D7D-1568-188549E419B9}"/>
              </a:ext>
            </a:extLst>
          </p:cNvPr>
          <p:cNvSpPr txBox="1"/>
          <p:nvPr/>
        </p:nvSpPr>
        <p:spPr>
          <a:xfrm>
            <a:off x="337685" y="4267639"/>
            <a:ext cx="4540826" cy="1569656"/>
          </a:xfrm>
          <a:prstGeom prst="rect">
            <a:avLst/>
          </a:prstGeom>
          <a:ln w="12700">
            <a:miter lim="400000"/>
          </a:ln>
        </p:spPr>
        <p:txBody>
          <a:bodyPr wrap="square" lIns="45718" tIns="45718" rIns="45718" bIns="45718" anchor="ctr">
            <a:spAutoFit/>
          </a:bodyPr>
          <a:lstStyle/>
          <a:p>
            <a:pPr algn="ctr">
              <a:defRPr sz="1600" b="1"/>
            </a:pPr>
            <a:r>
              <a:rPr lang="en-US" altLang="zh-CN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Test-time</a:t>
            </a:r>
            <a:r>
              <a:rPr lang="zh-CN" altLang="en-US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</a:t>
            </a:r>
            <a:r>
              <a:rPr lang="en-US" altLang="zh-CN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scaling:</a:t>
            </a:r>
            <a:r>
              <a:rPr lang="zh-CN" altLang="en-US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</a:t>
            </a:r>
            <a:r>
              <a:rPr lang="en-US" altLang="zh-CN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longer</a:t>
            </a:r>
            <a:r>
              <a:rPr lang="zh-CN" altLang="en-US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</a:t>
            </a:r>
            <a:r>
              <a:rPr lang="en-US" altLang="zh-CN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inference</a:t>
            </a:r>
            <a:r>
              <a:rPr lang="zh-CN" altLang="en-US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</a:t>
            </a:r>
            <a:r>
              <a:rPr lang="en-US" altLang="zh-CN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time</a:t>
            </a:r>
            <a:r>
              <a:rPr lang="zh-CN" altLang="en-US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</a:t>
            </a:r>
            <a:r>
              <a:rPr lang="en-US" altLang="zh-CN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solves</a:t>
            </a:r>
            <a:r>
              <a:rPr lang="zh-CN" altLang="en-US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</a:t>
            </a:r>
            <a:r>
              <a:rPr lang="en-US" altLang="zh-CN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more</a:t>
            </a:r>
            <a:r>
              <a:rPr lang="zh-CN" altLang="en-US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</a:t>
            </a:r>
            <a:r>
              <a:rPr lang="en-US" altLang="zh-CN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complicated</a:t>
            </a:r>
            <a:r>
              <a:rPr lang="zh-CN" altLang="en-US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</a:t>
            </a:r>
            <a:r>
              <a:rPr lang="en-US" altLang="zh-CN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problems</a:t>
            </a:r>
            <a:br>
              <a:rPr lang="en-US" altLang="zh-CN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</a:br>
            <a:r>
              <a:rPr lang="en-US" altLang="zh-CN" sz="1600" dirty="0">
                <a:latin typeface="Source Han Sans CN" panose="020B0500000000000000" pitchFamily="34" charset="-128"/>
                <a:ea typeface="Source Han Sans CN" panose="020B0500000000000000" pitchFamily="34" charset="-128"/>
                <a:hlinkClick r:id="rId8"/>
              </a:rPr>
              <a:t>https://arxiv.org/abs/2501.19393</a:t>
            </a:r>
            <a:r>
              <a:rPr lang="zh-CN" altLang="en-US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</a:t>
            </a:r>
            <a:endParaRPr lang="en-US" altLang="zh-CN" sz="1600" dirty="0"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  <a:p>
            <a:pPr algn="ctr">
              <a:defRPr sz="1600" b="1"/>
            </a:pPr>
            <a:endParaRPr lang="en-US" sz="1600" dirty="0"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  <a:p>
            <a:pPr algn="ctr">
              <a:defRPr sz="1600" b="1"/>
            </a:pPr>
            <a:r>
              <a:rPr lang="en-US" altLang="zh-CN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Solving</a:t>
            </a:r>
            <a:r>
              <a:rPr lang="zh-CN" altLang="en-US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</a:t>
            </a:r>
            <a:r>
              <a:rPr lang="en-US" altLang="zh-CN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more</a:t>
            </a:r>
            <a:r>
              <a:rPr lang="zh-CN" altLang="en-US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</a:t>
            </a:r>
            <a:r>
              <a:rPr lang="en-US" altLang="zh-CN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complicated</a:t>
            </a:r>
            <a:r>
              <a:rPr lang="zh-CN" altLang="en-US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</a:t>
            </a:r>
            <a:r>
              <a:rPr lang="en-US" altLang="zh-CN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problems</a:t>
            </a:r>
            <a:r>
              <a:rPr lang="zh-CN" altLang="en-US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</a:t>
            </a:r>
            <a:r>
              <a:rPr lang="en-US" altLang="zh-CN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lead</a:t>
            </a:r>
            <a:r>
              <a:rPr lang="zh-CN" altLang="en-US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</a:t>
            </a:r>
            <a:r>
              <a:rPr lang="en-US" altLang="zh-CN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to</a:t>
            </a:r>
            <a:r>
              <a:rPr lang="zh-CN" altLang="en-US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</a:t>
            </a:r>
            <a:r>
              <a:rPr lang="en-US" altLang="zh-CN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more</a:t>
            </a:r>
            <a:r>
              <a:rPr lang="zh-CN" altLang="en-US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</a:t>
            </a:r>
            <a:r>
              <a:rPr lang="en-US" altLang="zh-CN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use</a:t>
            </a:r>
            <a:r>
              <a:rPr lang="zh-CN" altLang="en-US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</a:t>
            </a:r>
            <a:r>
              <a:rPr lang="en-US" altLang="zh-CN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case</a:t>
            </a:r>
            <a:r>
              <a:rPr lang="zh-CN" altLang="en-US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 </a:t>
            </a:r>
            <a:r>
              <a:rPr lang="en-US" altLang="zh-CN" sz="160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scenarios</a:t>
            </a:r>
            <a:endParaRPr sz="1600" dirty="0"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</p:txBody>
      </p:sp>
      <p:sp>
        <p:nvSpPr>
          <p:cNvPr id="14" name="右箭头 13">
            <a:extLst>
              <a:ext uri="{FF2B5EF4-FFF2-40B4-BE49-F238E27FC236}">
                <a16:creationId xmlns:a16="http://schemas.microsoft.com/office/drawing/2014/main" id="{A4CAB175-32CB-A891-B9BB-FFC2F45DEC42}"/>
              </a:ext>
            </a:extLst>
          </p:cNvPr>
          <p:cNvSpPr/>
          <p:nvPr/>
        </p:nvSpPr>
        <p:spPr>
          <a:xfrm>
            <a:off x="4878511" y="2793710"/>
            <a:ext cx="621216" cy="546798"/>
          </a:xfrm>
          <a:prstGeom prst="rightArrow">
            <a:avLst/>
          </a:prstGeom>
          <a:solidFill>
            <a:srgbClr val="00EE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7" name="左大括号 16">
            <a:extLst>
              <a:ext uri="{FF2B5EF4-FFF2-40B4-BE49-F238E27FC236}">
                <a16:creationId xmlns:a16="http://schemas.microsoft.com/office/drawing/2014/main" id="{61B343DF-4BE9-22CB-701F-91495DE706F8}"/>
              </a:ext>
            </a:extLst>
          </p:cNvPr>
          <p:cNvSpPr/>
          <p:nvPr/>
        </p:nvSpPr>
        <p:spPr>
          <a:xfrm rot="5400000">
            <a:off x="9595468" y="2581768"/>
            <a:ext cx="167328" cy="423885"/>
          </a:xfrm>
          <a:prstGeom prst="leftBrace">
            <a:avLst>
              <a:gd name="adj1" fmla="val 12037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8" name="Rectangle 43">
            <a:extLst>
              <a:ext uri="{FF2B5EF4-FFF2-40B4-BE49-F238E27FC236}">
                <a16:creationId xmlns:a16="http://schemas.microsoft.com/office/drawing/2014/main" id="{9A5971CE-2527-5B64-AAF6-5EF7CE124721}"/>
              </a:ext>
            </a:extLst>
          </p:cNvPr>
          <p:cNvSpPr/>
          <p:nvPr/>
        </p:nvSpPr>
        <p:spPr>
          <a:xfrm>
            <a:off x="8313882" y="1880471"/>
            <a:ext cx="3052618" cy="793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1600" b="1" dirty="0" err="1">
                <a:ea typeface="Microsoft YaHei" charset="-122"/>
                <a:cs typeface="Microsoft YaHei" charset="-122"/>
              </a:rPr>
              <a:t>StepFun</a:t>
            </a:r>
            <a:r>
              <a:rPr lang="zh-CN" altLang="en-US" sz="1600" b="1" dirty="0">
                <a:ea typeface="Microsoft YaHei" charset="-122"/>
                <a:cs typeface="Microsoft YaHei" charset="-122"/>
              </a:rPr>
              <a:t> </a:t>
            </a:r>
            <a:r>
              <a:rPr lang="en-US" altLang="zh-CN" sz="1600" b="1" dirty="0">
                <a:ea typeface="Microsoft YaHei" charset="-122"/>
                <a:cs typeface="Microsoft YaHei" charset="-122"/>
              </a:rPr>
              <a:t>ranks</a:t>
            </a:r>
            <a:r>
              <a:rPr lang="zh-CN" altLang="en-US" sz="1600" b="1" dirty="0">
                <a:ea typeface="Microsoft YaHei" charset="-122"/>
                <a:cs typeface="Microsoft YaHei" charset="-122"/>
              </a:rPr>
              <a:t> </a:t>
            </a:r>
            <a:r>
              <a:rPr lang="en-US" altLang="zh-CN" sz="1600" b="1" dirty="0">
                <a:ea typeface="Microsoft YaHei" charset="-122"/>
                <a:cs typeface="Microsoft YaHei" charset="-122"/>
              </a:rPr>
              <a:t>No.1</a:t>
            </a:r>
            <a:r>
              <a:rPr lang="zh-CN" altLang="en-US" sz="1600" b="1" dirty="0">
                <a:ea typeface="Microsoft YaHei" charset="-122"/>
                <a:cs typeface="Microsoft YaHei" charset="-122"/>
              </a:rPr>
              <a:t> </a:t>
            </a:r>
            <a:r>
              <a:rPr lang="en-US" altLang="zh-CN" sz="1600" b="1" dirty="0">
                <a:ea typeface="Microsoft YaHei" charset="-122"/>
                <a:cs typeface="Microsoft YaHei" charset="-122"/>
              </a:rPr>
              <a:t>or</a:t>
            </a:r>
            <a:r>
              <a:rPr lang="zh-CN" altLang="en-US" sz="1600" b="1" dirty="0">
                <a:ea typeface="Microsoft YaHei" charset="-122"/>
                <a:cs typeface="Microsoft YaHei" charset="-122"/>
              </a:rPr>
              <a:t> </a:t>
            </a:r>
            <a:r>
              <a:rPr lang="en-US" altLang="zh-CN" sz="1600" b="1" dirty="0">
                <a:ea typeface="Microsoft YaHei" charset="-122"/>
                <a:cs typeface="Microsoft YaHei" charset="-122"/>
              </a:rPr>
              <a:t>No.2</a:t>
            </a:r>
            <a:r>
              <a:rPr lang="zh-CN" altLang="en-US" sz="1600" b="1" dirty="0">
                <a:ea typeface="Microsoft YaHei" charset="-122"/>
                <a:cs typeface="Microsoft YaHei" charset="-122"/>
              </a:rPr>
              <a:t> </a:t>
            </a:r>
            <a:r>
              <a:rPr lang="en-US" altLang="zh-CN" sz="1600" b="1" dirty="0">
                <a:ea typeface="Microsoft YaHei" charset="-122"/>
                <a:cs typeface="Microsoft YaHei" charset="-122"/>
              </a:rPr>
              <a:t>in</a:t>
            </a:r>
            <a:r>
              <a:rPr lang="zh-CN" altLang="en-US" sz="1600" b="1" dirty="0">
                <a:ea typeface="Microsoft YaHei" charset="-122"/>
                <a:cs typeface="Microsoft YaHei" charset="-122"/>
              </a:rPr>
              <a:t> </a:t>
            </a:r>
            <a:r>
              <a:rPr lang="en-US" altLang="zh-CN" sz="1600" b="1" dirty="0">
                <a:ea typeface="Microsoft YaHei" charset="-122"/>
                <a:cs typeface="Microsoft YaHei" charset="-122"/>
              </a:rPr>
              <a:t>March,</a:t>
            </a:r>
            <a:r>
              <a:rPr lang="zh-CN" altLang="en-US" sz="1600" b="1" dirty="0">
                <a:ea typeface="Microsoft YaHei" charset="-122"/>
                <a:cs typeface="Microsoft YaHei" charset="-122"/>
              </a:rPr>
              <a:t> </a:t>
            </a:r>
            <a:r>
              <a:rPr lang="en-US" altLang="zh-CN" sz="1600" b="1" dirty="0">
                <a:ea typeface="Microsoft YaHei" charset="-122"/>
                <a:cs typeface="Microsoft YaHei" charset="-122"/>
              </a:rPr>
              <a:t>and</a:t>
            </a:r>
            <a:r>
              <a:rPr lang="zh-CN" altLang="en-US" sz="1600" b="1" dirty="0">
                <a:ea typeface="Microsoft YaHei" charset="-122"/>
                <a:cs typeface="Microsoft YaHei" charset="-122"/>
              </a:rPr>
              <a:t> </a:t>
            </a:r>
            <a:r>
              <a:rPr lang="en-US" altLang="zh-CN" sz="1600" b="1" dirty="0">
                <a:ea typeface="Microsoft YaHei" charset="-122"/>
                <a:cs typeface="Microsoft YaHei" charset="-122"/>
              </a:rPr>
              <a:t>still</a:t>
            </a:r>
            <a:r>
              <a:rPr lang="zh-CN" altLang="en-US" sz="1600" b="1" dirty="0">
                <a:ea typeface="Microsoft YaHei" charset="-122"/>
                <a:cs typeface="Microsoft YaHei" charset="-122"/>
              </a:rPr>
              <a:t> </a:t>
            </a:r>
            <a:r>
              <a:rPr lang="en-US" altLang="zh-CN" sz="1600" b="1" dirty="0">
                <a:ea typeface="Microsoft YaHei" charset="-122"/>
                <a:cs typeface="Microsoft YaHei" charset="-122"/>
              </a:rPr>
              <a:t>in</a:t>
            </a:r>
            <a:r>
              <a:rPr lang="zh-CN" altLang="en-US" sz="1600" b="1" dirty="0">
                <a:ea typeface="Microsoft YaHei" charset="-122"/>
                <a:cs typeface="Microsoft YaHei" charset="-122"/>
              </a:rPr>
              <a:t> </a:t>
            </a:r>
            <a:r>
              <a:rPr lang="en-US" altLang="zh-CN" sz="1600" b="1" dirty="0">
                <a:ea typeface="Microsoft YaHei" charset="-122"/>
                <a:cs typeface="Microsoft YaHei" charset="-122"/>
              </a:rPr>
              <a:t>top</a:t>
            </a:r>
            <a:r>
              <a:rPr lang="zh-CN" altLang="en-US" sz="1600" b="1" dirty="0">
                <a:ea typeface="Microsoft YaHei" charset="-122"/>
                <a:cs typeface="Microsoft YaHei" charset="-122"/>
              </a:rPr>
              <a:t> </a:t>
            </a:r>
            <a:r>
              <a:rPr lang="en-US" altLang="zh-CN" sz="1600" b="1" dirty="0">
                <a:ea typeface="Microsoft YaHei" charset="-122"/>
                <a:cs typeface="Microsoft YaHei" charset="-122"/>
              </a:rPr>
              <a:t>10</a:t>
            </a:r>
            <a:r>
              <a:rPr lang="zh-CN" altLang="en-US" sz="1600" b="1" dirty="0">
                <a:ea typeface="Microsoft YaHei" charset="-122"/>
                <a:cs typeface="Microsoft YaHei" charset="-122"/>
              </a:rPr>
              <a:t> </a:t>
            </a:r>
            <a:r>
              <a:rPr lang="en-US" altLang="zh-CN" sz="1600" b="1" dirty="0">
                <a:ea typeface="Microsoft YaHei" charset="-122"/>
                <a:cs typeface="Microsoft YaHei" charset="-122"/>
              </a:rPr>
              <a:t>today</a:t>
            </a:r>
          </a:p>
        </p:txBody>
      </p:sp>
    </p:spTree>
    <p:extLst>
      <p:ext uri="{BB962C8B-B14F-4D97-AF65-F5344CB8AC3E}">
        <p14:creationId xmlns:p14="http://schemas.microsoft.com/office/powerpoint/2010/main" val="2648698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9BE94-5A3F-3D76-5E09-7A80F3976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背景图案&#10;&#10;AI 生成的内容可能不正确。">
            <a:extLst>
              <a:ext uri="{FF2B5EF4-FFF2-40B4-BE49-F238E27FC236}">
                <a16:creationId xmlns:a16="http://schemas.microsoft.com/office/drawing/2014/main" id="{78549652-7144-1C6C-2178-A4A805A018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32" y="5065772"/>
            <a:ext cx="11716536" cy="1792228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31FAA040-C664-6297-0C46-F4919CC14944}"/>
              </a:ext>
            </a:extLst>
          </p:cNvPr>
          <p:cNvSpPr/>
          <p:nvPr/>
        </p:nvSpPr>
        <p:spPr>
          <a:xfrm>
            <a:off x="218680" y="605176"/>
            <a:ext cx="83799" cy="83799"/>
          </a:xfrm>
          <a:prstGeom prst="rect">
            <a:avLst/>
          </a:prstGeom>
          <a:gradFill>
            <a:gsLst>
              <a:gs pos="0">
                <a:srgbClr val="B2FF8B"/>
              </a:gs>
              <a:gs pos="34000">
                <a:srgbClr val="00EEBB"/>
              </a:gs>
              <a:gs pos="100000">
                <a:srgbClr val="00EEFF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37EA410D-5548-BB81-B0F5-EBF96360CE54}"/>
              </a:ext>
            </a:extLst>
          </p:cNvPr>
          <p:cNvSpPr txBox="1"/>
          <p:nvPr/>
        </p:nvSpPr>
        <p:spPr>
          <a:xfrm>
            <a:off x="337684" y="396090"/>
            <a:ext cx="710354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5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sz="25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5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Compute</a:t>
            </a:r>
            <a:r>
              <a:rPr lang="zh-CN" altLang="en-US" sz="25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5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Capacity</a:t>
            </a:r>
            <a:r>
              <a:rPr lang="zh-CN" altLang="en-US" sz="25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5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is</a:t>
            </a:r>
            <a:r>
              <a:rPr lang="zh-CN" altLang="en-US" sz="25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5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on</a:t>
            </a:r>
            <a:r>
              <a:rPr lang="zh-CN" altLang="en-US" sz="25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5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5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5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Slower</a:t>
            </a:r>
            <a:r>
              <a:rPr lang="zh-CN" altLang="en-US" sz="25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5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Rocket</a:t>
            </a:r>
            <a:endParaRPr lang="zh-CN" altLang="en-US" sz="25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68807D93-8161-23CF-114F-FD72E09EC5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8698" y="1054678"/>
            <a:ext cx="7772400" cy="4118552"/>
          </a:xfrm>
          <a:prstGeom prst="rect">
            <a:avLst/>
          </a:prstGeom>
        </p:spPr>
      </p:pic>
      <p:sp>
        <p:nvSpPr>
          <p:cNvPr id="7" name="五角星 6">
            <a:extLst>
              <a:ext uri="{FF2B5EF4-FFF2-40B4-BE49-F238E27FC236}">
                <a16:creationId xmlns:a16="http://schemas.microsoft.com/office/drawing/2014/main" id="{21816C3D-564D-E5C3-9FA0-9901555DC9CF}"/>
              </a:ext>
            </a:extLst>
          </p:cNvPr>
          <p:cNvSpPr/>
          <p:nvPr/>
        </p:nvSpPr>
        <p:spPr>
          <a:xfrm>
            <a:off x="9123218" y="3678381"/>
            <a:ext cx="155863" cy="155864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Rectangle 43">
            <a:extLst>
              <a:ext uri="{FF2B5EF4-FFF2-40B4-BE49-F238E27FC236}">
                <a16:creationId xmlns:a16="http://schemas.microsoft.com/office/drawing/2014/main" id="{54BE298A-F1FC-392B-77A7-45E213455D72}"/>
              </a:ext>
            </a:extLst>
          </p:cNvPr>
          <p:cNvSpPr/>
          <p:nvPr/>
        </p:nvSpPr>
        <p:spPr>
          <a:xfrm>
            <a:off x="9845669" y="2628781"/>
            <a:ext cx="210859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1400" dirty="0">
                <a:latin typeface="Microsoft YaHei" charset="-122"/>
                <a:ea typeface="Microsoft YaHei" charset="-122"/>
                <a:cs typeface="Microsoft YaHei" charset="-122"/>
              </a:rPr>
              <a:t>Chinese</a:t>
            </a:r>
            <a:r>
              <a:rPr lang="zh-CN" altLang="en-US" sz="1400" dirty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sz="1400" dirty="0">
                <a:latin typeface="Microsoft YaHei" charset="-122"/>
                <a:ea typeface="Microsoft YaHei" charset="-122"/>
                <a:cs typeface="Microsoft YaHei" charset="-122"/>
              </a:rPr>
              <a:t>AI</a:t>
            </a:r>
            <a:r>
              <a:rPr lang="zh-CN" altLang="en-US" sz="1400" dirty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sz="1400" dirty="0">
                <a:latin typeface="Microsoft YaHei" charset="-122"/>
                <a:ea typeface="Microsoft YaHei" charset="-122"/>
                <a:cs typeface="Microsoft YaHei" charset="-122"/>
              </a:rPr>
              <a:t>compute</a:t>
            </a:r>
            <a:r>
              <a:rPr lang="zh-CN" altLang="en-US" sz="1400" dirty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sz="1400" dirty="0">
                <a:latin typeface="Microsoft YaHei" charset="-122"/>
                <a:ea typeface="Microsoft YaHei" charset="-122"/>
                <a:cs typeface="Microsoft YaHei" charset="-122"/>
              </a:rPr>
              <a:t>capacity</a:t>
            </a:r>
            <a:r>
              <a:rPr lang="zh-CN" altLang="en-US" sz="1400" dirty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sz="1400" dirty="0">
                <a:latin typeface="Microsoft YaHei" charset="-122"/>
                <a:ea typeface="Microsoft YaHei" charset="-122"/>
                <a:cs typeface="Microsoft YaHei" charset="-122"/>
              </a:rPr>
              <a:t>grew</a:t>
            </a:r>
            <a:r>
              <a:rPr lang="zh-CN" altLang="en-US" sz="1400" dirty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sz="1400" dirty="0">
                <a:latin typeface="Microsoft YaHei" charset="-122"/>
                <a:ea typeface="Microsoft YaHei" charset="-122"/>
                <a:cs typeface="Microsoft YaHei" charset="-122"/>
              </a:rPr>
              <a:t>2x</a:t>
            </a:r>
            <a:r>
              <a:rPr lang="zh-CN" altLang="en-US" sz="1400" dirty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sz="1400" dirty="0">
                <a:latin typeface="Microsoft YaHei" charset="-122"/>
                <a:ea typeface="Microsoft YaHei" charset="-122"/>
                <a:cs typeface="Microsoft YaHei" charset="-122"/>
              </a:rPr>
              <a:t>~</a:t>
            </a:r>
            <a:r>
              <a:rPr lang="zh-CN" altLang="en-US" sz="1400" dirty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sz="1400" dirty="0">
                <a:latin typeface="Microsoft YaHei" charset="-122"/>
                <a:ea typeface="Microsoft YaHei" charset="-122"/>
                <a:cs typeface="Microsoft YaHei" charset="-122"/>
              </a:rPr>
              <a:t>3x</a:t>
            </a:r>
            <a:r>
              <a:rPr lang="zh-CN" altLang="en-US" sz="1400" dirty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sz="1400" dirty="0">
                <a:latin typeface="Microsoft YaHei" charset="-122"/>
                <a:ea typeface="Microsoft YaHei" charset="-122"/>
                <a:cs typeface="Microsoft YaHei" charset="-122"/>
              </a:rPr>
              <a:t>in</a:t>
            </a:r>
            <a:r>
              <a:rPr lang="zh-CN" altLang="en-US" sz="1400" dirty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sz="1400" dirty="0">
                <a:latin typeface="Microsoft YaHei" charset="-122"/>
                <a:ea typeface="Microsoft YaHei" charset="-122"/>
                <a:cs typeface="Microsoft YaHei" charset="-122"/>
              </a:rPr>
              <a:t>a</a:t>
            </a:r>
            <a:r>
              <a:rPr lang="zh-CN" altLang="en-US" sz="1400" dirty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sz="1400" dirty="0">
                <a:latin typeface="Microsoft YaHei" charset="-122"/>
                <a:ea typeface="Microsoft YaHei" charset="-122"/>
                <a:cs typeface="Microsoft YaHei" charset="-122"/>
              </a:rPr>
              <a:t>year</a:t>
            </a:r>
          </a:p>
          <a:p>
            <a:pPr>
              <a:defRPr/>
            </a:pPr>
            <a:endParaRPr lang="en-US" altLang="zh-CN" sz="1400" dirty="0">
              <a:latin typeface="Microsoft YaHei" charset="-122"/>
              <a:ea typeface="Microsoft YaHei" charset="-122"/>
              <a:cs typeface="Microsoft YaHei" charset="-122"/>
            </a:endParaRPr>
          </a:p>
          <a:p>
            <a:pPr>
              <a:defRPr/>
            </a:pPr>
            <a:r>
              <a:rPr lang="en-US" altLang="zh-CN" sz="1400" dirty="0">
                <a:latin typeface="Microsoft YaHei" charset="-122"/>
                <a:ea typeface="Microsoft YaHei" charset="-122"/>
                <a:cs typeface="Microsoft YaHei" charset="-122"/>
              </a:rPr>
              <a:t>Based</a:t>
            </a:r>
            <a:r>
              <a:rPr lang="zh-CN" altLang="en-US" sz="1400" dirty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sz="1400" dirty="0">
                <a:latin typeface="Microsoft YaHei" charset="-122"/>
                <a:ea typeface="Microsoft YaHei" charset="-122"/>
                <a:cs typeface="Microsoft YaHei" charset="-122"/>
              </a:rPr>
              <a:t>on</a:t>
            </a:r>
            <a:r>
              <a:rPr lang="zh-CN" altLang="en-US" sz="1400" dirty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sz="1400" dirty="0">
                <a:latin typeface="Microsoft YaHei" charset="-122"/>
                <a:ea typeface="Microsoft YaHei" charset="-122"/>
                <a:cs typeface="Microsoft YaHei" charset="-122"/>
              </a:rPr>
              <a:t>data</a:t>
            </a:r>
            <a:r>
              <a:rPr lang="zh-CN" altLang="en-US" sz="1400" dirty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sz="1400" dirty="0">
                <a:latin typeface="Microsoft YaHei" charset="-122"/>
                <a:ea typeface="Microsoft YaHei" charset="-122"/>
                <a:cs typeface="Microsoft YaHei" charset="-122"/>
              </a:rPr>
              <a:t>from</a:t>
            </a:r>
            <a:r>
              <a:rPr lang="zh-CN" altLang="en-US" sz="1400" dirty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sz="1400" dirty="0">
                <a:latin typeface="Microsoft YaHei" charset="-122"/>
                <a:ea typeface="Microsoft YaHei" charset="-122"/>
                <a:cs typeface="Microsoft YaHei" charset="-122"/>
              </a:rPr>
              <a:t>Chinese</a:t>
            </a:r>
            <a:r>
              <a:rPr lang="zh-CN" altLang="en-US" sz="1400" dirty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sz="1400" dirty="0">
                <a:latin typeface="Microsoft YaHei" charset="-122"/>
                <a:ea typeface="Microsoft YaHei" charset="-122"/>
                <a:cs typeface="Microsoft YaHei" charset="-122"/>
              </a:rPr>
              <a:t>government</a:t>
            </a:r>
            <a:r>
              <a:rPr lang="zh-CN" altLang="en-US" sz="1400" dirty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sz="1400" dirty="0">
                <a:latin typeface="Microsoft YaHei" charset="-122"/>
                <a:ea typeface="Microsoft YaHei" charset="-122"/>
                <a:cs typeface="Microsoft YaHei" charset="-122"/>
              </a:rPr>
              <a:t>(Mar.</a:t>
            </a:r>
            <a:r>
              <a:rPr lang="zh-CN" altLang="en-US" sz="1400" dirty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sz="1400" dirty="0">
                <a:latin typeface="Microsoft YaHei" charset="-122"/>
                <a:ea typeface="Microsoft YaHei" charset="-122"/>
                <a:cs typeface="Microsoft YaHei" charset="-122"/>
              </a:rPr>
              <a:t>2026)</a:t>
            </a:r>
          </a:p>
        </p:txBody>
      </p:sp>
      <p:cxnSp>
        <p:nvCxnSpPr>
          <p:cNvPr id="15" name="直线箭头连接符 14">
            <a:extLst>
              <a:ext uri="{FF2B5EF4-FFF2-40B4-BE49-F238E27FC236}">
                <a16:creationId xmlns:a16="http://schemas.microsoft.com/office/drawing/2014/main" id="{320BBF41-6EC6-29A8-E086-CC0B5C33B833}"/>
              </a:ext>
            </a:extLst>
          </p:cNvPr>
          <p:cNvCxnSpPr>
            <a:cxnSpLocks/>
            <a:stCxn id="10" idx="1"/>
            <a:endCxn id="7" idx="4"/>
          </p:cNvCxnSpPr>
          <p:nvPr/>
        </p:nvCxnSpPr>
        <p:spPr>
          <a:xfrm flipH="1">
            <a:off x="9279081" y="3429000"/>
            <a:ext cx="566588" cy="30891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33">
            <a:extLst>
              <a:ext uri="{FF2B5EF4-FFF2-40B4-BE49-F238E27FC236}">
                <a16:creationId xmlns:a16="http://schemas.microsoft.com/office/drawing/2014/main" id="{1FDBEF09-8064-52A2-F078-6525A51E7CF2}"/>
              </a:ext>
            </a:extLst>
          </p:cNvPr>
          <p:cNvSpPr/>
          <p:nvPr/>
        </p:nvSpPr>
        <p:spPr>
          <a:xfrm>
            <a:off x="1314875" y="5311940"/>
            <a:ext cx="1008179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latin typeface="Microsoft YaHei" charset="-122"/>
                <a:ea typeface="Microsoft YaHei" charset="-122"/>
                <a:cs typeface="Microsoft YaHei" charset="-122"/>
              </a:rPr>
              <a:t>We</a:t>
            </a:r>
            <a:r>
              <a:rPr lang="zh-CN" altLang="en-US" sz="2800" b="1" dirty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sz="2800" b="1" dirty="0">
                <a:latin typeface="Microsoft YaHei" charset="-122"/>
                <a:ea typeface="Microsoft YaHei" charset="-122"/>
                <a:cs typeface="Microsoft YaHei" charset="-122"/>
              </a:rPr>
              <a:t>must</a:t>
            </a:r>
            <a:r>
              <a:rPr lang="zh-CN" altLang="en-US" sz="2800" b="1" dirty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sz="2800" b="1" dirty="0">
                <a:latin typeface="Microsoft YaHei" charset="-122"/>
                <a:ea typeface="Microsoft YaHei" charset="-122"/>
                <a:cs typeface="Microsoft YaHei" charset="-122"/>
              </a:rPr>
              <a:t>optimize</a:t>
            </a:r>
            <a:r>
              <a:rPr lang="zh-CN" altLang="en-US" sz="2800" b="1" dirty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sz="2800" b="1" dirty="0">
                <a:latin typeface="Microsoft YaHei" charset="-122"/>
                <a:ea typeface="Microsoft YaHei" charset="-122"/>
                <a:cs typeface="Microsoft YaHei" charset="-122"/>
              </a:rPr>
              <a:t>LLM</a:t>
            </a:r>
            <a:r>
              <a:rPr lang="zh-CN" altLang="en-US" sz="2800" b="1" dirty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sz="2800" b="1" dirty="0">
                <a:latin typeface="Microsoft YaHei" charset="-122"/>
                <a:ea typeface="Microsoft YaHei" charset="-122"/>
                <a:cs typeface="Microsoft YaHei" charset="-122"/>
              </a:rPr>
              <a:t>inference</a:t>
            </a:r>
            <a:r>
              <a:rPr lang="zh-CN" altLang="en-US" sz="2800" b="1" dirty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sz="2800" b="1" dirty="0">
                <a:latin typeface="Microsoft YaHei" charset="-122"/>
                <a:ea typeface="Microsoft YaHei" charset="-122"/>
                <a:cs typeface="Microsoft YaHei" charset="-122"/>
              </a:rPr>
              <a:t>infrastructure</a:t>
            </a:r>
            <a:r>
              <a:rPr lang="zh-CN" altLang="en-US" sz="2800" b="1" dirty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sz="2800" b="1" dirty="0">
                <a:latin typeface="Microsoft YaHei" charset="-122"/>
                <a:ea typeface="Microsoft YaHei" charset="-122"/>
                <a:cs typeface="Microsoft YaHei" charset="-122"/>
              </a:rPr>
              <a:t>to</a:t>
            </a:r>
            <a:r>
              <a:rPr lang="zh-CN" altLang="en-US" sz="2800" b="1" dirty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sz="2800" b="1" dirty="0">
                <a:latin typeface="Microsoft YaHei" charset="-122"/>
                <a:ea typeface="Microsoft YaHei" charset="-122"/>
                <a:cs typeface="Microsoft YaHei" charset="-122"/>
              </a:rPr>
              <a:t>squeeze</a:t>
            </a:r>
            <a:r>
              <a:rPr lang="zh-CN" altLang="en-US" sz="2800" b="1" dirty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sz="2800" b="1" dirty="0">
                <a:latin typeface="Microsoft YaHei" charset="-122"/>
                <a:ea typeface="Microsoft YaHei" charset="-122"/>
                <a:cs typeface="Microsoft YaHei" charset="-122"/>
              </a:rPr>
              <a:t>out</a:t>
            </a:r>
            <a:r>
              <a:rPr lang="zh-CN" altLang="en-US" sz="2800" b="1" dirty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sz="2800" b="1" dirty="0">
                <a:latin typeface="Microsoft YaHei" charset="-122"/>
                <a:ea typeface="Microsoft YaHei" charset="-122"/>
                <a:cs typeface="Microsoft YaHei" charset="-122"/>
              </a:rPr>
              <a:t>more</a:t>
            </a:r>
            <a:r>
              <a:rPr lang="zh-CN" altLang="en-US" sz="2800" b="1" dirty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sz="2800" b="1" dirty="0">
                <a:latin typeface="Microsoft YaHei" charset="-122"/>
                <a:ea typeface="Microsoft YaHei" charset="-122"/>
                <a:cs typeface="Microsoft YaHei" charset="-122"/>
              </a:rPr>
              <a:t>tokens</a:t>
            </a:r>
            <a:r>
              <a:rPr lang="zh-CN" altLang="en-US" sz="2800" b="1" dirty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sz="2800" b="1" dirty="0">
                <a:latin typeface="Microsoft YaHei" charset="-122"/>
                <a:ea typeface="Microsoft YaHei" charset="-122"/>
                <a:cs typeface="Microsoft YaHei" charset="-122"/>
              </a:rPr>
              <a:t>per</a:t>
            </a:r>
            <a:r>
              <a:rPr lang="zh-CN" altLang="en-US" sz="2800" b="1" dirty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sz="2800" b="1" dirty="0">
                <a:latin typeface="Microsoft YaHei" charset="-122"/>
                <a:ea typeface="Microsoft YaHei" charset="-122"/>
                <a:cs typeface="Microsoft YaHei" charset="-122"/>
              </a:rPr>
              <a:t>GPU!</a:t>
            </a:r>
            <a:r>
              <a:rPr lang="zh-CN" altLang="en-US" sz="2800" b="1" dirty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49156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225B1-635B-8082-8AB9-3628F500D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73E1D420-269C-362C-E8BC-905371385AF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 descr="背景图案&#10;&#10;AI 生成的内容可能不正确。">
            <a:extLst>
              <a:ext uri="{FF2B5EF4-FFF2-40B4-BE49-F238E27FC236}">
                <a16:creationId xmlns:a16="http://schemas.microsoft.com/office/drawing/2014/main" id="{C5BBFE95-9CAC-04BA-BFA2-7CC9114C3B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52"/>
            <a:ext cx="12189631" cy="6858000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45032584-D49B-A14E-5D7A-785FDB112FE1}"/>
              </a:ext>
            </a:extLst>
          </p:cNvPr>
          <p:cNvSpPr txBox="1"/>
          <p:nvPr/>
        </p:nvSpPr>
        <p:spPr>
          <a:xfrm>
            <a:off x="294783" y="399275"/>
            <a:ext cx="16289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Outline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7825C9B9-A361-B8DA-D3FB-68FB6B646033}"/>
              </a:ext>
            </a:extLst>
          </p:cNvPr>
          <p:cNvSpPr/>
          <p:nvPr/>
        </p:nvSpPr>
        <p:spPr>
          <a:xfrm>
            <a:off x="401523" y="1824376"/>
            <a:ext cx="83799" cy="83799"/>
          </a:xfrm>
          <a:prstGeom prst="rect">
            <a:avLst/>
          </a:prstGeom>
          <a:gradFill>
            <a:gsLst>
              <a:gs pos="0">
                <a:srgbClr val="B2FF8B"/>
              </a:gs>
              <a:gs pos="34000">
                <a:srgbClr val="00EEBB"/>
              </a:gs>
              <a:gs pos="100000">
                <a:srgbClr val="00EEFF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9691527F-954A-3788-DF1B-00819278E367}"/>
              </a:ext>
            </a:extLst>
          </p:cNvPr>
          <p:cNvSpPr txBox="1"/>
          <p:nvPr/>
        </p:nvSpPr>
        <p:spPr>
          <a:xfrm>
            <a:off x="513897" y="1616392"/>
            <a:ext cx="2123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Background</a:t>
            </a:r>
            <a:endParaRPr lang="zh-CN" altLang="en-US" sz="2800" dirty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94A298E-3CEC-4BCA-7CE8-B0A1346E4FAB}"/>
              </a:ext>
            </a:extLst>
          </p:cNvPr>
          <p:cNvSpPr/>
          <p:nvPr/>
        </p:nvSpPr>
        <p:spPr>
          <a:xfrm>
            <a:off x="401523" y="2640276"/>
            <a:ext cx="83799" cy="83799"/>
          </a:xfrm>
          <a:prstGeom prst="rect">
            <a:avLst/>
          </a:prstGeom>
          <a:gradFill>
            <a:gsLst>
              <a:gs pos="0">
                <a:srgbClr val="B2FF8B"/>
              </a:gs>
              <a:gs pos="34000">
                <a:srgbClr val="00EEBB"/>
              </a:gs>
              <a:gs pos="100000">
                <a:srgbClr val="00EEFF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86A59F50-05CE-A615-B472-2DEDCE1DC06D}"/>
              </a:ext>
            </a:extLst>
          </p:cNvPr>
          <p:cNvSpPr txBox="1"/>
          <p:nvPr/>
        </p:nvSpPr>
        <p:spPr>
          <a:xfrm>
            <a:off x="513897" y="2432292"/>
            <a:ext cx="95928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err="1">
                <a:gradFill>
                  <a:gsLst>
                    <a:gs pos="0">
                      <a:srgbClr val="B2FF8B"/>
                    </a:gs>
                    <a:gs pos="34000">
                      <a:srgbClr val="00EEBB"/>
                    </a:gs>
                    <a:gs pos="100000">
                      <a:srgbClr val="00EEFF"/>
                    </a:gs>
                  </a:gsLst>
                  <a:lin ang="27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DistServe</a:t>
            </a:r>
            <a:r>
              <a:rPr lang="zh-CN" altLang="en-US" sz="2800" b="1" dirty="0">
                <a:gradFill>
                  <a:gsLst>
                    <a:gs pos="0">
                      <a:srgbClr val="B2FF8B"/>
                    </a:gs>
                    <a:gs pos="34000">
                      <a:srgbClr val="00EEBB"/>
                    </a:gs>
                    <a:gs pos="100000">
                      <a:srgbClr val="00EEFF"/>
                    </a:gs>
                  </a:gsLst>
                  <a:lin ang="27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b="1" dirty="0">
                <a:gradFill>
                  <a:gsLst>
                    <a:gs pos="0">
                      <a:srgbClr val="B2FF8B"/>
                    </a:gs>
                    <a:gs pos="34000">
                      <a:srgbClr val="00EEBB"/>
                    </a:gs>
                    <a:gs pos="100000">
                      <a:srgbClr val="00EEFF"/>
                    </a:gs>
                  </a:gsLst>
                  <a:lin ang="27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[OSDI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’</a:t>
            </a:r>
            <a:r>
              <a:rPr lang="en-US" altLang="zh-CN" sz="2800" b="1" dirty="0">
                <a:gradFill>
                  <a:gsLst>
                    <a:gs pos="0">
                      <a:srgbClr val="B2FF8B"/>
                    </a:gs>
                    <a:gs pos="34000">
                      <a:srgbClr val="00EEBB"/>
                    </a:gs>
                    <a:gs pos="100000">
                      <a:srgbClr val="00EEFF"/>
                    </a:gs>
                  </a:gsLst>
                  <a:lin ang="27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24]:</a:t>
            </a:r>
            <a:r>
              <a:rPr lang="zh-CN" altLang="en-US" sz="2800" b="1" dirty="0">
                <a:gradFill>
                  <a:gsLst>
                    <a:gs pos="0">
                      <a:srgbClr val="B2FF8B"/>
                    </a:gs>
                    <a:gs pos="34000">
                      <a:srgbClr val="00EEBB"/>
                    </a:gs>
                    <a:gs pos="100000">
                      <a:srgbClr val="00EEFF"/>
                    </a:gs>
                  </a:gsLst>
                  <a:lin ang="27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b="1" dirty="0">
                <a:gradFill>
                  <a:gsLst>
                    <a:gs pos="0">
                      <a:srgbClr val="B2FF8B"/>
                    </a:gs>
                    <a:gs pos="34000">
                      <a:srgbClr val="00EEBB"/>
                    </a:gs>
                    <a:gs pos="100000">
                      <a:srgbClr val="00EEFF"/>
                    </a:gs>
                  </a:gsLst>
                  <a:lin ang="27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prefill-decode</a:t>
            </a:r>
            <a:r>
              <a:rPr lang="zh-CN" altLang="en-US" sz="2800" b="1" dirty="0">
                <a:gradFill>
                  <a:gsLst>
                    <a:gs pos="0">
                      <a:srgbClr val="B2FF8B"/>
                    </a:gs>
                    <a:gs pos="34000">
                      <a:srgbClr val="00EEBB"/>
                    </a:gs>
                    <a:gs pos="100000">
                      <a:srgbClr val="00EEFF"/>
                    </a:gs>
                  </a:gsLst>
                  <a:lin ang="27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b="1" dirty="0">
                <a:gradFill>
                  <a:gsLst>
                    <a:gs pos="0">
                      <a:srgbClr val="B2FF8B"/>
                    </a:gs>
                    <a:gs pos="34000">
                      <a:srgbClr val="00EEBB"/>
                    </a:gs>
                    <a:gs pos="100000">
                      <a:srgbClr val="00EEFF"/>
                    </a:gs>
                  </a:gsLst>
                  <a:lin ang="27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disaggregation</a:t>
            </a:r>
            <a:endParaRPr lang="zh-CN" altLang="en-US" sz="2800" b="1" dirty="0">
              <a:gradFill>
                <a:gsLst>
                  <a:gs pos="0">
                    <a:srgbClr val="B2FF8B"/>
                  </a:gs>
                  <a:gs pos="34000">
                    <a:srgbClr val="00EEBB"/>
                  </a:gs>
                  <a:gs pos="100000">
                    <a:srgbClr val="00EEFF"/>
                  </a:gs>
                </a:gsLst>
                <a:lin ang="270000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80C985A9-868C-1EB0-BBE6-09BD65F75D04}"/>
              </a:ext>
            </a:extLst>
          </p:cNvPr>
          <p:cNvSpPr/>
          <p:nvPr/>
        </p:nvSpPr>
        <p:spPr>
          <a:xfrm>
            <a:off x="401523" y="3427348"/>
            <a:ext cx="83799" cy="83799"/>
          </a:xfrm>
          <a:prstGeom prst="rect">
            <a:avLst/>
          </a:prstGeom>
          <a:gradFill>
            <a:gsLst>
              <a:gs pos="0">
                <a:srgbClr val="B2FF8B"/>
              </a:gs>
              <a:gs pos="34000">
                <a:srgbClr val="00EEBB"/>
              </a:gs>
              <a:gs pos="100000">
                <a:srgbClr val="00EEFF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9C465213-9DAA-321E-2027-6BB6FBBE0671}"/>
              </a:ext>
            </a:extLst>
          </p:cNvPr>
          <p:cNvSpPr txBox="1"/>
          <p:nvPr/>
        </p:nvSpPr>
        <p:spPr>
          <a:xfrm>
            <a:off x="513897" y="3219364"/>
            <a:ext cx="49975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Attention-FFN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disaggregation</a:t>
            </a:r>
            <a:endParaRPr lang="zh-CN" altLang="en-US" sz="2800" dirty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02ACBCBF-91ED-AE67-A89C-5A44B6AE09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4896" y="6407020"/>
            <a:ext cx="854304" cy="240539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1F35BBAF-A6BD-E98D-FC6D-46CD77112A9A}"/>
              </a:ext>
            </a:extLst>
          </p:cNvPr>
          <p:cNvSpPr/>
          <p:nvPr/>
        </p:nvSpPr>
        <p:spPr>
          <a:xfrm>
            <a:off x="401523" y="4213364"/>
            <a:ext cx="83799" cy="83799"/>
          </a:xfrm>
          <a:prstGeom prst="rect">
            <a:avLst/>
          </a:prstGeom>
          <a:gradFill>
            <a:gsLst>
              <a:gs pos="0">
                <a:srgbClr val="B2FF8B"/>
              </a:gs>
              <a:gs pos="34000">
                <a:srgbClr val="00EEBB"/>
              </a:gs>
              <a:gs pos="100000">
                <a:srgbClr val="00EEFF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B88BA6D4-D2B2-F3AF-208C-8DBF8E0EFF8E}"/>
              </a:ext>
            </a:extLst>
          </p:cNvPr>
          <p:cNvSpPr txBox="1"/>
          <p:nvPr/>
        </p:nvSpPr>
        <p:spPr>
          <a:xfrm>
            <a:off x="513897" y="4005380"/>
            <a:ext cx="972445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err="1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InfiniHBD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[SIGCOMM’25]: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scalable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high-bandwidth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domain</a:t>
            </a:r>
          </a:p>
          <a:p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to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facilitate</a:t>
            </a:r>
            <a:r>
              <a:rPr lang="zh-CN" altLang="en-US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disaggregation</a:t>
            </a:r>
            <a:endParaRPr lang="zh-CN" altLang="en-US" sz="2800" dirty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46918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E1B7EC6-6FDE-6541-3CB5-7594E125F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Our</a:t>
            </a:r>
            <a:r>
              <a:rPr kumimoji="1" lang="zh-CN" altLang="en-US" dirty="0"/>
              <a:t> </a:t>
            </a:r>
            <a:r>
              <a:rPr kumimoji="1" lang="en-US" altLang="zh-CN" dirty="0"/>
              <a:t>Story</a:t>
            </a:r>
            <a:r>
              <a:rPr kumimoji="1" lang="zh-CN" altLang="en-US" dirty="0"/>
              <a:t> </a:t>
            </a:r>
            <a:r>
              <a:rPr kumimoji="1" lang="en-US" altLang="zh-CN" dirty="0"/>
              <a:t>Begins</a:t>
            </a:r>
            <a:r>
              <a:rPr kumimoji="1" lang="zh-CN" altLang="en-US" dirty="0"/>
              <a:t> </a:t>
            </a:r>
            <a:r>
              <a:rPr kumimoji="1" lang="en-US" altLang="zh-CN" dirty="0"/>
              <a:t>from</a:t>
            </a:r>
            <a:r>
              <a:rPr kumimoji="1" lang="zh-CN" altLang="en-US" dirty="0"/>
              <a:t> </a:t>
            </a:r>
            <a:r>
              <a:rPr kumimoji="1" lang="en-US" altLang="zh-CN" dirty="0"/>
              <a:t>2023..</a:t>
            </a:r>
            <a:endParaRPr kumimoji="1" lang="zh-CN" altLang="en-US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996B699B-A5D2-A04B-9609-105A9EDFB6E1}"/>
              </a:ext>
            </a:extLst>
          </p:cNvPr>
          <p:cNvSpPr txBox="1"/>
          <p:nvPr/>
        </p:nvSpPr>
        <p:spPr>
          <a:xfrm>
            <a:off x="989135" y="1355259"/>
            <a:ext cx="22353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171450" indent="-171450" algn="r">
              <a:buFont typeface="Arial" panose="020B0604020202020204" pitchFamily="34" charset="0"/>
              <a:buChar char="•"/>
              <a:defRPr sz="1200">
                <a:solidFill>
                  <a:srgbClr val="247ABE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indent="0" algn="ctr">
              <a:buNone/>
            </a:pPr>
            <a:r>
              <a:rPr lang="en-US" altLang="zh-CN" sz="1600" b="1" dirty="0">
                <a:solidFill>
                  <a:srgbClr val="0042AC"/>
                </a:solidFill>
                <a:sym typeface="微软雅黑" panose="020B0503020204020204" pitchFamily="34" charset="-122"/>
              </a:rPr>
              <a:t>MPY</a:t>
            </a:r>
            <a:r>
              <a:rPr lang="zh-CN" altLang="en-US" sz="1600" b="1" dirty="0">
                <a:solidFill>
                  <a:srgbClr val="0042AC"/>
                </a:solidFill>
                <a:sym typeface="微软雅黑" panose="020B0503020204020204" pitchFamily="34" charset="-122"/>
              </a:rPr>
              <a:t> </a:t>
            </a:r>
            <a:r>
              <a:rPr lang="en-US" altLang="zh-CN" sz="1600" b="1" dirty="0">
                <a:solidFill>
                  <a:srgbClr val="0042AC"/>
                </a:solidFill>
                <a:sym typeface="微软雅黑" panose="020B0503020204020204" pitchFamily="34" charset="-122"/>
              </a:rPr>
              <a:t>(discontinued)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55EB025B-AD60-CA5E-8AB0-A967D5CC73C2}"/>
              </a:ext>
            </a:extLst>
          </p:cNvPr>
          <p:cNvSpPr/>
          <p:nvPr/>
        </p:nvSpPr>
        <p:spPr>
          <a:xfrm>
            <a:off x="1167370" y="1605969"/>
            <a:ext cx="176266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>
                <a:solidFill>
                  <a:srgbClr val="0042AC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AI roleplaying</a:t>
            </a:r>
            <a:r>
              <a:rPr lang="zh-CN" altLang="en-US" sz="1400" dirty="0">
                <a:solidFill>
                  <a:srgbClr val="0042AC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en-US" altLang="zh-CN" sz="1400" dirty="0">
                <a:solidFill>
                  <a:srgbClr val="0042AC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app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4BEAA69-EB9B-BE04-E5D0-1AE8640C87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667" y="1993343"/>
            <a:ext cx="1409034" cy="287131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40225D9-0613-CF78-2692-142ADCA819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858" y="1993343"/>
            <a:ext cx="1345969" cy="2871313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258CA7A4-76FC-04EC-6D38-0FDC720BB1CC}"/>
              </a:ext>
            </a:extLst>
          </p:cNvPr>
          <p:cNvSpPr txBox="1"/>
          <p:nvPr/>
        </p:nvSpPr>
        <p:spPr>
          <a:xfrm>
            <a:off x="3650278" y="1524536"/>
            <a:ext cx="737435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400" dirty="0" err="1"/>
              <a:t>StepFun</a:t>
            </a:r>
            <a:r>
              <a:rPr lang="zh-CN" altLang="en-US" sz="2400" dirty="0"/>
              <a:t> </a:t>
            </a:r>
            <a:r>
              <a:rPr lang="en-US" altLang="zh-CN" sz="2400" dirty="0"/>
              <a:t>built</a:t>
            </a:r>
            <a:r>
              <a:rPr lang="zh-CN" altLang="en-US" sz="2400" dirty="0"/>
              <a:t> </a:t>
            </a:r>
            <a:r>
              <a:rPr lang="en-US" altLang="zh-CN" sz="2400" dirty="0"/>
              <a:t>an</a:t>
            </a:r>
            <a:r>
              <a:rPr lang="zh-CN" altLang="en-US" sz="2400" dirty="0"/>
              <a:t> </a:t>
            </a:r>
            <a:r>
              <a:rPr lang="en-US" altLang="zh-CN" sz="2400" dirty="0"/>
              <a:t>AI</a:t>
            </a:r>
            <a:r>
              <a:rPr lang="zh-CN" altLang="en-US" sz="2400" dirty="0"/>
              <a:t> </a:t>
            </a:r>
            <a:r>
              <a:rPr lang="en-US" altLang="zh-CN" sz="2400" dirty="0"/>
              <a:t>roleplaying</a:t>
            </a:r>
            <a:r>
              <a:rPr lang="zh-CN" altLang="en-US" sz="2400" dirty="0"/>
              <a:t> </a:t>
            </a:r>
            <a:r>
              <a:rPr lang="en-US" altLang="zh-CN" sz="2400" dirty="0"/>
              <a:t>app</a:t>
            </a:r>
            <a:r>
              <a:rPr lang="zh-CN" altLang="en-US" sz="2400" dirty="0"/>
              <a:t> </a:t>
            </a:r>
            <a:r>
              <a:rPr lang="en-US" altLang="zh-CN" sz="2400" dirty="0"/>
              <a:t>as</a:t>
            </a:r>
            <a:r>
              <a:rPr lang="zh-CN" altLang="en-US" sz="2400" dirty="0"/>
              <a:t> </a:t>
            </a:r>
            <a:r>
              <a:rPr lang="en-US" altLang="zh-CN" sz="2400" dirty="0"/>
              <a:t>the</a:t>
            </a:r>
            <a:r>
              <a:rPr lang="zh-CN" altLang="en-US" sz="2400" dirty="0"/>
              <a:t> </a:t>
            </a:r>
            <a:r>
              <a:rPr lang="en-US" altLang="zh-CN" sz="2400" dirty="0"/>
              <a:t>first</a:t>
            </a:r>
            <a:r>
              <a:rPr lang="zh-CN" altLang="en-US" sz="2400" dirty="0"/>
              <a:t> </a:t>
            </a:r>
            <a:r>
              <a:rPr lang="en-US" altLang="zh-CN" sz="2400" dirty="0"/>
              <a:t>trial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400" dirty="0"/>
              <a:t>Product</a:t>
            </a:r>
            <a:r>
              <a:rPr lang="zh-CN" altLang="en-US" sz="2400" dirty="0"/>
              <a:t> </a:t>
            </a:r>
            <a:r>
              <a:rPr lang="en-US" altLang="zh-CN" sz="2400" dirty="0"/>
              <a:t>managers</a:t>
            </a:r>
            <a:r>
              <a:rPr lang="zh-CN" altLang="en-US" sz="2400" dirty="0"/>
              <a:t> </a:t>
            </a:r>
            <a:r>
              <a:rPr lang="en-US" altLang="zh-CN" sz="2400" dirty="0"/>
              <a:t>requested</a:t>
            </a:r>
            <a:r>
              <a:rPr lang="zh-CN" altLang="en-US" sz="2400" dirty="0"/>
              <a:t> </a:t>
            </a:r>
            <a:r>
              <a:rPr lang="en-US" altLang="zh-CN" sz="2400" dirty="0"/>
              <a:t>“reply</a:t>
            </a:r>
            <a:r>
              <a:rPr lang="zh-CN" altLang="en-US" sz="2400" dirty="0"/>
              <a:t> </a:t>
            </a:r>
            <a:r>
              <a:rPr lang="en-US" altLang="zh-CN" sz="2400" dirty="0"/>
              <a:t>in</a:t>
            </a:r>
            <a:r>
              <a:rPr lang="zh-CN" altLang="en-US" sz="2400" dirty="0"/>
              <a:t> </a:t>
            </a:r>
            <a:r>
              <a:rPr lang="en-US" altLang="zh-CN" sz="2400" dirty="0"/>
              <a:t>1</a:t>
            </a:r>
            <a:r>
              <a:rPr lang="zh-CN" altLang="en-US" sz="2400" dirty="0"/>
              <a:t> </a:t>
            </a:r>
            <a:r>
              <a:rPr lang="en-US" altLang="zh-CN" sz="2400" dirty="0"/>
              <a:t>second”</a:t>
            </a:r>
            <a:r>
              <a:rPr lang="zh-CN" altLang="en-US" sz="2400" dirty="0"/>
              <a:t> </a:t>
            </a:r>
            <a:r>
              <a:rPr lang="en-US" altLang="zh-CN" sz="2400" dirty="0"/>
              <a:t>and</a:t>
            </a:r>
            <a:r>
              <a:rPr lang="zh-CN" altLang="en-US" sz="2400" dirty="0"/>
              <a:t> </a:t>
            </a:r>
            <a:r>
              <a:rPr lang="en-US" altLang="zh-CN" sz="2400" dirty="0"/>
              <a:t>“faster</a:t>
            </a:r>
            <a:r>
              <a:rPr lang="zh-CN" altLang="en-US" sz="2400" dirty="0"/>
              <a:t> </a:t>
            </a:r>
            <a:r>
              <a:rPr lang="en-US" altLang="zh-CN" sz="2400" dirty="0"/>
              <a:t>than</a:t>
            </a:r>
            <a:r>
              <a:rPr lang="zh-CN" altLang="en-US" sz="2400" dirty="0"/>
              <a:t> </a:t>
            </a:r>
            <a:r>
              <a:rPr lang="en-US" altLang="zh-CN" sz="2400" dirty="0"/>
              <a:t>human</a:t>
            </a:r>
            <a:r>
              <a:rPr lang="zh-CN" altLang="en-US" sz="2400" dirty="0"/>
              <a:t> </a:t>
            </a:r>
            <a:r>
              <a:rPr lang="en-US" altLang="zh-CN" sz="2400" dirty="0"/>
              <a:t>can</a:t>
            </a:r>
            <a:r>
              <a:rPr lang="zh-CN" altLang="en-US" sz="2400" dirty="0"/>
              <a:t> </a:t>
            </a:r>
            <a:r>
              <a:rPr lang="en-US" altLang="zh-CN" sz="2400" dirty="0"/>
              <a:t>read”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400" b="1" dirty="0"/>
              <a:t>Challenge</a:t>
            </a:r>
            <a:r>
              <a:rPr lang="zh-CN" altLang="en-US" sz="2400" b="1" dirty="0"/>
              <a:t> </a:t>
            </a:r>
            <a:r>
              <a:rPr lang="en-US" altLang="zh-CN" sz="2400" b="1" dirty="0"/>
              <a:t>1</a:t>
            </a:r>
            <a:r>
              <a:rPr lang="en-US" altLang="zh-CN" sz="2400" dirty="0"/>
              <a:t>:</a:t>
            </a:r>
            <a:r>
              <a:rPr lang="zh-CN" altLang="en-US" sz="2400" dirty="0"/>
              <a:t> </a:t>
            </a:r>
            <a:r>
              <a:rPr lang="en-US" altLang="zh-CN" sz="2400" dirty="0"/>
              <a:t>creators</a:t>
            </a:r>
            <a:r>
              <a:rPr lang="zh-CN" altLang="en-US" sz="2400" dirty="0"/>
              <a:t> </a:t>
            </a:r>
            <a:r>
              <a:rPr lang="en-US" altLang="zh-CN" sz="2400" dirty="0"/>
              <a:t>often</a:t>
            </a:r>
            <a:r>
              <a:rPr lang="zh-CN" altLang="en-US" sz="2400" dirty="0"/>
              <a:t> </a:t>
            </a:r>
            <a:r>
              <a:rPr lang="en-US" altLang="zh-CN" sz="2400" dirty="0"/>
              <a:t>write</a:t>
            </a:r>
            <a:r>
              <a:rPr lang="zh-CN" altLang="en-US" sz="2400" dirty="0"/>
              <a:t> </a:t>
            </a:r>
            <a:r>
              <a:rPr lang="en-US" altLang="zh-CN" sz="2400" dirty="0"/>
              <a:t>a</a:t>
            </a:r>
            <a:r>
              <a:rPr lang="zh-CN" altLang="en-US" sz="2400" dirty="0"/>
              <a:t> </a:t>
            </a:r>
            <a:r>
              <a:rPr lang="en-US" altLang="zh-CN" sz="2400" dirty="0"/>
              <a:t>very</a:t>
            </a:r>
            <a:r>
              <a:rPr lang="zh-CN" altLang="en-US" sz="2400" dirty="0"/>
              <a:t> </a:t>
            </a:r>
            <a:r>
              <a:rPr lang="en-US" altLang="zh-CN" sz="2400" dirty="0"/>
              <a:t>long</a:t>
            </a:r>
            <a:r>
              <a:rPr lang="zh-CN" altLang="en-US" sz="2400" dirty="0"/>
              <a:t> </a:t>
            </a:r>
            <a:r>
              <a:rPr lang="en-US" altLang="zh-CN" sz="2400" dirty="0"/>
              <a:t>prompt</a:t>
            </a:r>
            <a:r>
              <a:rPr lang="zh-CN" altLang="en-US" sz="2400" dirty="0"/>
              <a:t> </a:t>
            </a:r>
            <a:r>
              <a:rPr lang="en-US" altLang="zh-CN" sz="2400" dirty="0"/>
              <a:t>for</a:t>
            </a:r>
            <a:r>
              <a:rPr lang="zh-CN" altLang="en-US" sz="2400" dirty="0"/>
              <a:t> </a:t>
            </a:r>
            <a:r>
              <a:rPr lang="en-US" altLang="zh-CN" sz="2400" dirty="0"/>
              <a:t>a</a:t>
            </a:r>
            <a:r>
              <a:rPr lang="zh-CN" altLang="en-US" sz="2400" dirty="0"/>
              <a:t> </a:t>
            </a:r>
            <a:r>
              <a:rPr lang="en-US" altLang="zh-CN" sz="2400" dirty="0"/>
              <a:t>character,</a:t>
            </a:r>
            <a:r>
              <a:rPr lang="zh-CN" altLang="en-US" sz="2400" dirty="0"/>
              <a:t> </a:t>
            </a:r>
            <a:r>
              <a:rPr lang="en-US" altLang="zh-CN" sz="2400" dirty="0"/>
              <a:t>which</a:t>
            </a:r>
            <a:r>
              <a:rPr lang="zh-CN" altLang="en-US" sz="2400" dirty="0"/>
              <a:t> </a:t>
            </a:r>
            <a:r>
              <a:rPr lang="en-US" altLang="zh-CN" sz="2400" dirty="0"/>
              <a:t>the</a:t>
            </a:r>
            <a:r>
              <a:rPr lang="zh-CN" altLang="en-US" sz="2400" dirty="0"/>
              <a:t> </a:t>
            </a:r>
            <a:r>
              <a:rPr lang="en-US" altLang="zh-CN" sz="2400" dirty="0"/>
              <a:t>model</a:t>
            </a:r>
            <a:r>
              <a:rPr lang="zh-CN" altLang="en-US" sz="2400" dirty="0"/>
              <a:t> </a:t>
            </a:r>
            <a:r>
              <a:rPr lang="en-US" altLang="zh-CN" sz="2400" dirty="0"/>
              <a:t>needs</a:t>
            </a:r>
            <a:r>
              <a:rPr lang="zh-CN" altLang="en-US" sz="2400" dirty="0"/>
              <a:t> </a:t>
            </a:r>
            <a:r>
              <a:rPr lang="en-US" altLang="zh-CN" sz="2400" dirty="0"/>
              <a:t>time</a:t>
            </a:r>
            <a:r>
              <a:rPr lang="zh-CN" altLang="en-US" sz="2400" dirty="0"/>
              <a:t> </a:t>
            </a:r>
            <a:r>
              <a:rPr lang="en-US" altLang="zh-CN" sz="2400" dirty="0"/>
              <a:t>to</a:t>
            </a:r>
            <a:r>
              <a:rPr lang="zh-CN" altLang="en-US" sz="2400" dirty="0"/>
              <a:t> </a:t>
            </a:r>
            <a:r>
              <a:rPr lang="en-US" altLang="zh-CN" sz="2400" dirty="0"/>
              <a:t>process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400" b="1" dirty="0"/>
              <a:t>Challenge</a:t>
            </a:r>
            <a:r>
              <a:rPr lang="zh-CN" altLang="en-US" sz="2400" b="1" dirty="0"/>
              <a:t> </a:t>
            </a:r>
            <a:r>
              <a:rPr lang="en-US" altLang="zh-CN" sz="2400" b="1" dirty="0"/>
              <a:t>2</a:t>
            </a:r>
            <a:r>
              <a:rPr lang="en-US" altLang="zh-CN" sz="2400" dirty="0"/>
              <a:t>:</a:t>
            </a:r>
            <a:r>
              <a:rPr lang="zh-CN" altLang="en-US" sz="2400" dirty="0"/>
              <a:t> </a:t>
            </a:r>
            <a:r>
              <a:rPr lang="en-US" altLang="zh-CN" sz="2400" dirty="0"/>
              <a:t>processing</a:t>
            </a:r>
            <a:r>
              <a:rPr lang="zh-CN" altLang="en-US" sz="2400" dirty="0"/>
              <a:t> </a:t>
            </a:r>
            <a:r>
              <a:rPr lang="en-US" altLang="zh-CN" sz="2400" dirty="0"/>
              <a:t>a</a:t>
            </a:r>
            <a:r>
              <a:rPr lang="zh-CN" altLang="en-US" sz="2400" dirty="0"/>
              <a:t> </a:t>
            </a:r>
            <a:r>
              <a:rPr lang="en-US" altLang="zh-CN" sz="2400" dirty="0"/>
              <a:t>new</a:t>
            </a:r>
            <a:r>
              <a:rPr lang="zh-CN" altLang="en-US" sz="2400" dirty="0"/>
              <a:t> </a:t>
            </a:r>
            <a:r>
              <a:rPr lang="en-US" altLang="zh-CN" sz="2400" dirty="0"/>
              <a:t>conversation</a:t>
            </a:r>
            <a:r>
              <a:rPr lang="zh-CN" altLang="en-US" sz="2400" dirty="0"/>
              <a:t> </a:t>
            </a:r>
            <a:r>
              <a:rPr lang="en-US" altLang="zh-CN" sz="2400" dirty="0"/>
              <a:t>can</a:t>
            </a:r>
            <a:r>
              <a:rPr lang="zh-CN" altLang="en-US" sz="2400" dirty="0"/>
              <a:t> </a:t>
            </a:r>
            <a:r>
              <a:rPr lang="en-US" altLang="zh-CN" sz="2400" dirty="0"/>
              <a:t>interrupt</a:t>
            </a:r>
            <a:r>
              <a:rPr lang="zh-CN" altLang="en-US" sz="2400" dirty="0"/>
              <a:t> </a:t>
            </a:r>
            <a:r>
              <a:rPr lang="en-US" altLang="zh-CN" sz="2400" dirty="0"/>
              <a:t>an</a:t>
            </a:r>
            <a:r>
              <a:rPr lang="zh-CN" altLang="en-US" sz="2400" dirty="0"/>
              <a:t> </a:t>
            </a:r>
            <a:r>
              <a:rPr lang="en-US" altLang="zh-CN" sz="2400" dirty="0"/>
              <a:t>old</a:t>
            </a:r>
            <a:r>
              <a:rPr lang="zh-CN" altLang="en-US" sz="2400" dirty="0"/>
              <a:t> </a:t>
            </a:r>
            <a:r>
              <a:rPr lang="en-US" altLang="zh-CN" sz="2400" dirty="0"/>
              <a:t>conversation</a:t>
            </a:r>
            <a:r>
              <a:rPr lang="zh-CN" altLang="en-US" sz="2400" dirty="0"/>
              <a:t> </a:t>
            </a:r>
            <a:r>
              <a:rPr lang="en-US" altLang="zh-CN" sz="2400" dirty="0"/>
              <a:t>on</a:t>
            </a:r>
            <a:r>
              <a:rPr lang="zh-CN" altLang="en-US" sz="2400" dirty="0"/>
              <a:t> </a:t>
            </a:r>
            <a:r>
              <a:rPr lang="en-US" altLang="zh-CN" sz="2400" dirty="0"/>
              <a:t>the</a:t>
            </a:r>
            <a:r>
              <a:rPr lang="zh-CN" altLang="en-US" sz="2400" dirty="0"/>
              <a:t> </a:t>
            </a:r>
            <a:r>
              <a:rPr lang="en-US" altLang="zh-CN" sz="2400" dirty="0"/>
              <a:t>same</a:t>
            </a:r>
            <a:r>
              <a:rPr lang="zh-CN" altLang="en-US" sz="2400" dirty="0"/>
              <a:t> </a:t>
            </a:r>
            <a:r>
              <a:rPr lang="en-US" altLang="zh-CN" sz="2400" dirty="0"/>
              <a:t>GPU</a:t>
            </a:r>
            <a:r>
              <a:rPr lang="zh-CN" altLang="en-US" sz="2400" dirty="0"/>
              <a:t> </a:t>
            </a:r>
            <a:endParaRPr lang="en-US" altLang="zh-CN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603411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BF4E549-12E3-4AD0-15A9-0D6F0A45F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Prefill</a:t>
            </a:r>
            <a:r>
              <a:rPr kumimoji="1" lang="zh-CN" altLang="en-US" dirty="0"/>
              <a:t> </a:t>
            </a:r>
            <a:r>
              <a:rPr kumimoji="1" lang="en-US" altLang="zh-CN" dirty="0"/>
              <a:t>for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First</a:t>
            </a:r>
            <a:r>
              <a:rPr kumimoji="1" lang="zh-CN" altLang="en-US" dirty="0"/>
              <a:t> </a:t>
            </a:r>
            <a:r>
              <a:rPr kumimoji="1" lang="en-US" altLang="zh-CN" dirty="0"/>
              <a:t>Token,</a:t>
            </a:r>
            <a:r>
              <a:rPr kumimoji="1" lang="zh-CN" altLang="en-US" dirty="0"/>
              <a:t> </a:t>
            </a:r>
            <a:r>
              <a:rPr kumimoji="1" lang="en-US" altLang="zh-CN" dirty="0"/>
              <a:t>Decode</a:t>
            </a:r>
            <a:r>
              <a:rPr kumimoji="1" lang="zh-CN" altLang="en-US" dirty="0"/>
              <a:t> </a:t>
            </a:r>
            <a:r>
              <a:rPr kumimoji="1" lang="en-US" altLang="zh-CN" dirty="0"/>
              <a:t>for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Rest</a:t>
            </a:r>
            <a:endParaRPr kumimoji="1" lang="zh-CN" altLang="en-US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5BBE8F29-78E4-4223-FCC9-A2627FB0A34B}"/>
              </a:ext>
            </a:extLst>
          </p:cNvPr>
          <p:cNvSpPr txBox="1"/>
          <p:nvPr/>
        </p:nvSpPr>
        <p:spPr>
          <a:xfrm>
            <a:off x="781050" y="4797268"/>
            <a:ext cx="10629900" cy="14303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/>
              <a:t>Prefill</a:t>
            </a:r>
            <a:r>
              <a:rPr lang="zh-CN" altLang="en-US" sz="2000" dirty="0"/>
              <a:t> </a:t>
            </a:r>
            <a:r>
              <a:rPr lang="en-US" altLang="zh-CN" sz="2000" dirty="0"/>
              <a:t>speed</a:t>
            </a:r>
            <a:r>
              <a:rPr lang="zh-CN" altLang="en-US" sz="2000" dirty="0"/>
              <a:t> </a:t>
            </a:r>
            <a:r>
              <a:rPr lang="en-US" altLang="zh-CN" sz="2000" dirty="0"/>
              <a:t>determines</a:t>
            </a:r>
            <a:r>
              <a:rPr lang="zh-CN" altLang="en-US" sz="2000" dirty="0"/>
              <a:t> </a:t>
            </a:r>
            <a:r>
              <a:rPr lang="en-US" altLang="zh-CN" sz="2000" dirty="0"/>
              <a:t>time-to-first-token</a:t>
            </a:r>
            <a:r>
              <a:rPr lang="zh-CN" altLang="en-US" sz="2000" dirty="0"/>
              <a:t> </a:t>
            </a:r>
            <a:r>
              <a:rPr lang="en-US" altLang="zh-CN" sz="2000" dirty="0"/>
              <a:t>(TTFT),</a:t>
            </a:r>
            <a:r>
              <a:rPr lang="zh-CN" altLang="en-US" sz="2000" dirty="0"/>
              <a:t> </a:t>
            </a:r>
            <a:r>
              <a:rPr lang="en-US" altLang="zh-CN" sz="2000" dirty="0"/>
              <a:t>while</a:t>
            </a:r>
            <a:r>
              <a:rPr lang="zh-CN" altLang="en-US" sz="2000" dirty="0"/>
              <a:t> </a:t>
            </a:r>
            <a:r>
              <a:rPr lang="en-US" altLang="zh-CN" sz="2000" dirty="0"/>
              <a:t>decode</a:t>
            </a:r>
            <a:r>
              <a:rPr lang="zh-CN" altLang="en-US" sz="2000" dirty="0"/>
              <a:t> </a:t>
            </a:r>
            <a:r>
              <a:rPr lang="en-US" altLang="zh-CN" sz="2000" dirty="0"/>
              <a:t>speed</a:t>
            </a:r>
            <a:r>
              <a:rPr lang="zh-CN" altLang="en-US" sz="2000" dirty="0"/>
              <a:t> </a:t>
            </a:r>
            <a:r>
              <a:rPr lang="en-US" altLang="zh-CN" sz="2000" dirty="0"/>
              <a:t>is</a:t>
            </a:r>
            <a:r>
              <a:rPr lang="zh-CN" altLang="en-US" sz="2000" dirty="0"/>
              <a:t> </a:t>
            </a:r>
            <a:r>
              <a:rPr lang="en-US" altLang="zh-CN" sz="2000" dirty="0"/>
              <a:t>the</a:t>
            </a:r>
            <a:r>
              <a:rPr lang="zh-CN" altLang="en-US" sz="2000" dirty="0"/>
              <a:t> </a:t>
            </a:r>
            <a:r>
              <a:rPr lang="en-US" altLang="zh-CN" sz="2000" dirty="0"/>
              <a:t>output</a:t>
            </a:r>
            <a:r>
              <a:rPr lang="zh-CN" altLang="en-US" sz="2000" dirty="0"/>
              <a:t> </a:t>
            </a:r>
            <a:r>
              <a:rPr lang="en-US" altLang="zh-CN" sz="2000" dirty="0"/>
              <a:t>speed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/>
              <a:t>Prefill</a:t>
            </a:r>
            <a:r>
              <a:rPr lang="zh-CN" altLang="en-US" sz="2000" dirty="0"/>
              <a:t> </a:t>
            </a:r>
            <a:r>
              <a:rPr lang="en-US" altLang="zh-CN" sz="2000" dirty="0"/>
              <a:t>(input)</a:t>
            </a:r>
            <a:r>
              <a:rPr lang="zh-CN" altLang="en-US" sz="2000" dirty="0"/>
              <a:t> </a:t>
            </a:r>
            <a:r>
              <a:rPr lang="en-US" altLang="zh-CN" sz="2000" dirty="0"/>
              <a:t>is</a:t>
            </a:r>
            <a:r>
              <a:rPr lang="zh-CN" altLang="en-US" sz="2000" dirty="0"/>
              <a:t> </a:t>
            </a:r>
            <a:r>
              <a:rPr lang="en-US" altLang="zh-CN" sz="2000" dirty="0"/>
              <a:t>more</a:t>
            </a:r>
            <a:r>
              <a:rPr lang="zh-CN" altLang="en-US" sz="2000" dirty="0"/>
              <a:t> </a:t>
            </a:r>
            <a:r>
              <a:rPr lang="en-US" altLang="zh-CN" sz="2000" dirty="0"/>
              <a:t>compute-bound</a:t>
            </a:r>
            <a:r>
              <a:rPr lang="zh-CN" altLang="en-US" sz="2000" dirty="0"/>
              <a:t>，</a:t>
            </a:r>
            <a:r>
              <a:rPr lang="en-US" altLang="zh-CN" sz="2000" dirty="0"/>
              <a:t>decode</a:t>
            </a:r>
            <a:r>
              <a:rPr lang="zh-CN" altLang="en-US" sz="2000" dirty="0"/>
              <a:t> </a:t>
            </a:r>
            <a:r>
              <a:rPr lang="en-US" altLang="zh-CN" sz="2000" dirty="0"/>
              <a:t>(output)</a:t>
            </a:r>
            <a:r>
              <a:rPr lang="zh-CN" altLang="en-US" sz="2000" dirty="0"/>
              <a:t> </a:t>
            </a:r>
            <a:r>
              <a:rPr lang="en-US" altLang="zh-CN" sz="2000" dirty="0"/>
              <a:t>is</a:t>
            </a:r>
            <a:r>
              <a:rPr lang="zh-CN" altLang="en-US" sz="2000" dirty="0"/>
              <a:t> </a:t>
            </a:r>
            <a:r>
              <a:rPr lang="en-US" altLang="zh-CN" sz="2000" dirty="0"/>
              <a:t>more</a:t>
            </a:r>
            <a:r>
              <a:rPr lang="zh-CN" altLang="en-US" sz="2000" dirty="0"/>
              <a:t> </a:t>
            </a:r>
            <a:r>
              <a:rPr lang="en-US" altLang="zh-CN" sz="2000" dirty="0"/>
              <a:t>memory</a:t>
            </a:r>
            <a:r>
              <a:rPr lang="zh-CN" altLang="en-US" sz="2000" dirty="0"/>
              <a:t> </a:t>
            </a:r>
            <a:r>
              <a:rPr lang="en-US" altLang="zh-CN" sz="2000" dirty="0"/>
              <a:t>bandwidth-bound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/>
              <a:t>A</a:t>
            </a:r>
            <a:r>
              <a:rPr lang="zh-CN" altLang="en-US" sz="2000" dirty="0"/>
              <a:t> </a:t>
            </a:r>
            <a:r>
              <a:rPr lang="en-US" altLang="zh-CN" sz="2000" dirty="0"/>
              <a:t>“natural”</a:t>
            </a:r>
            <a:r>
              <a:rPr lang="zh-CN" altLang="en-US" sz="2000" dirty="0"/>
              <a:t> </a:t>
            </a:r>
            <a:r>
              <a:rPr lang="en-US" altLang="zh-CN" sz="2000" dirty="0"/>
              <a:t>idea</a:t>
            </a:r>
            <a:r>
              <a:rPr lang="zh-CN" altLang="en-US" sz="2000" dirty="0"/>
              <a:t> </a:t>
            </a:r>
            <a:r>
              <a:rPr lang="en-US" altLang="zh-CN" sz="2000" dirty="0"/>
              <a:t>is</a:t>
            </a:r>
            <a:r>
              <a:rPr lang="zh-CN" altLang="en-US" sz="2000" dirty="0"/>
              <a:t> </a:t>
            </a:r>
            <a:r>
              <a:rPr lang="en-US" altLang="zh-CN" sz="2000" dirty="0"/>
              <a:t>to</a:t>
            </a:r>
            <a:r>
              <a:rPr lang="zh-CN" altLang="en-US" sz="2000" dirty="0"/>
              <a:t> </a:t>
            </a:r>
            <a:r>
              <a:rPr lang="en-US" altLang="zh-CN" sz="2000" dirty="0"/>
              <a:t>isolate</a:t>
            </a:r>
            <a:r>
              <a:rPr lang="zh-CN" altLang="en-US" sz="2000" dirty="0"/>
              <a:t> </a:t>
            </a:r>
            <a:r>
              <a:rPr lang="en-US" altLang="zh-CN" sz="2000" dirty="0"/>
              <a:t>prefill</a:t>
            </a:r>
            <a:r>
              <a:rPr lang="zh-CN" altLang="en-US" sz="2000" dirty="0"/>
              <a:t> </a:t>
            </a:r>
            <a:r>
              <a:rPr lang="en-US" altLang="zh-CN" sz="2000" dirty="0"/>
              <a:t>and</a:t>
            </a:r>
            <a:r>
              <a:rPr lang="zh-CN" altLang="en-US" sz="2000" dirty="0"/>
              <a:t> </a:t>
            </a:r>
            <a:r>
              <a:rPr lang="en-US" altLang="zh-CN" sz="2000" dirty="0"/>
              <a:t>decode</a:t>
            </a:r>
            <a:r>
              <a:rPr lang="zh-CN" altLang="en-US" sz="2000" dirty="0"/>
              <a:t> </a:t>
            </a:r>
            <a:r>
              <a:rPr lang="en-US" altLang="zh-CN" sz="2000" dirty="0"/>
              <a:t>resources</a:t>
            </a:r>
            <a:r>
              <a:rPr lang="zh-CN" altLang="en-US" sz="2000" dirty="0"/>
              <a:t> </a:t>
            </a:r>
            <a:r>
              <a:rPr lang="en-US" altLang="zh-CN" sz="2000" dirty="0"/>
              <a:t>for</a:t>
            </a:r>
            <a:r>
              <a:rPr lang="zh-CN" altLang="en-US" sz="2000" dirty="0"/>
              <a:t> </a:t>
            </a:r>
            <a:r>
              <a:rPr lang="en-US" altLang="zh-CN" sz="2000" dirty="0"/>
              <a:t>respective</a:t>
            </a:r>
            <a:r>
              <a:rPr lang="zh-CN" altLang="en-US" sz="2000" dirty="0"/>
              <a:t> </a:t>
            </a:r>
            <a:r>
              <a:rPr lang="en-US" altLang="zh-CN" sz="2000" dirty="0"/>
              <a:t>SLO</a:t>
            </a:r>
            <a:endParaRPr lang="zh-CN" altLang="en-US" sz="2000" dirty="0"/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85B10351-CE76-661C-B6D5-F59BC53070E7}"/>
              </a:ext>
            </a:extLst>
          </p:cNvPr>
          <p:cNvGrpSpPr/>
          <p:nvPr/>
        </p:nvGrpSpPr>
        <p:grpSpPr>
          <a:xfrm>
            <a:off x="2660850" y="1614606"/>
            <a:ext cx="6870300" cy="2983850"/>
            <a:chOff x="1130050" y="2035950"/>
            <a:chExt cx="6870300" cy="2983850"/>
          </a:xfrm>
        </p:grpSpPr>
        <p:sp>
          <p:nvSpPr>
            <p:cNvPr id="5" name="Google Shape;86;p15">
              <a:extLst>
                <a:ext uri="{FF2B5EF4-FFF2-40B4-BE49-F238E27FC236}">
                  <a16:creationId xmlns:a16="http://schemas.microsoft.com/office/drawing/2014/main" id="{6F6FB2DD-15A2-DAB2-54FB-C6458DC8963A}"/>
                </a:ext>
              </a:extLst>
            </p:cNvPr>
            <p:cNvSpPr/>
            <p:nvPr/>
          </p:nvSpPr>
          <p:spPr>
            <a:xfrm>
              <a:off x="5016250" y="3744325"/>
              <a:ext cx="340800" cy="262800"/>
            </a:xfrm>
            <a:prstGeom prst="roundRect">
              <a:avLst>
                <a:gd name="adj" fmla="val 16667"/>
              </a:avLst>
            </a:prstGeom>
            <a:solidFill>
              <a:srgbClr val="EAD1DC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Lexend"/>
                <a:ea typeface="Lexend"/>
                <a:cs typeface="Lexend"/>
                <a:sym typeface="Lexend"/>
              </a:endParaRPr>
            </a:p>
          </p:txBody>
        </p:sp>
        <p:sp>
          <p:nvSpPr>
            <p:cNvPr id="6" name="Google Shape;87;p15">
              <a:extLst>
                <a:ext uri="{FF2B5EF4-FFF2-40B4-BE49-F238E27FC236}">
                  <a16:creationId xmlns:a16="http://schemas.microsoft.com/office/drawing/2014/main" id="{59EAA733-DE6F-4072-DE8A-C058FA7D37D5}"/>
                </a:ext>
              </a:extLst>
            </p:cNvPr>
            <p:cNvSpPr/>
            <p:nvPr/>
          </p:nvSpPr>
          <p:spPr>
            <a:xfrm>
              <a:off x="5625850" y="3744325"/>
              <a:ext cx="340800" cy="262800"/>
            </a:xfrm>
            <a:prstGeom prst="roundRect">
              <a:avLst>
                <a:gd name="adj" fmla="val 16667"/>
              </a:avLst>
            </a:prstGeom>
            <a:solidFill>
              <a:srgbClr val="FFE599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Lexend"/>
                <a:ea typeface="Lexend"/>
                <a:cs typeface="Lexend"/>
                <a:sym typeface="Lexend"/>
              </a:endParaRPr>
            </a:p>
          </p:txBody>
        </p:sp>
        <p:sp>
          <p:nvSpPr>
            <p:cNvPr id="7" name="Google Shape;88;p15">
              <a:extLst>
                <a:ext uri="{FF2B5EF4-FFF2-40B4-BE49-F238E27FC236}">
                  <a16:creationId xmlns:a16="http://schemas.microsoft.com/office/drawing/2014/main" id="{1B924267-9143-9C2D-2978-E622448E1C4F}"/>
                </a:ext>
              </a:extLst>
            </p:cNvPr>
            <p:cNvSpPr/>
            <p:nvPr/>
          </p:nvSpPr>
          <p:spPr>
            <a:xfrm>
              <a:off x="6083050" y="3744325"/>
              <a:ext cx="340800" cy="262800"/>
            </a:xfrm>
            <a:prstGeom prst="roundRect">
              <a:avLst>
                <a:gd name="adj" fmla="val 16667"/>
              </a:avLst>
            </a:prstGeom>
            <a:solidFill>
              <a:srgbClr val="B6D7A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Lexend"/>
                <a:ea typeface="Lexend"/>
                <a:cs typeface="Lexend"/>
                <a:sym typeface="Lexend"/>
              </a:endParaRPr>
            </a:p>
          </p:txBody>
        </p:sp>
        <p:sp>
          <p:nvSpPr>
            <p:cNvPr id="8" name="Google Shape;89;p15">
              <a:extLst>
                <a:ext uri="{FF2B5EF4-FFF2-40B4-BE49-F238E27FC236}">
                  <a16:creationId xmlns:a16="http://schemas.microsoft.com/office/drawing/2014/main" id="{C53E9B8C-9885-D82B-EBE7-B5AD446ECF8D}"/>
                </a:ext>
              </a:extLst>
            </p:cNvPr>
            <p:cNvSpPr/>
            <p:nvPr/>
          </p:nvSpPr>
          <p:spPr>
            <a:xfrm>
              <a:off x="6845050" y="3744325"/>
              <a:ext cx="340800" cy="262800"/>
            </a:xfrm>
            <a:prstGeom prst="roundRect">
              <a:avLst>
                <a:gd name="adj" fmla="val 16667"/>
              </a:avLst>
            </a:prstGeom>
            <a:solidFill>
              <a:srgbClr val="B4A7D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Lexend"/>
                <a:ea typeface="Lexend"/>
                <a:cs typeface="Lexend"/>
                <a:sym typeface="Lexend"/>
              </a:endParaRPr>
            </a:p>
          </p:txBody>
        </p:sp>
        <p:sp>
          <p:nvSpPr>
            <p:cNvPr id="9" name="Google Shape;90;p15">
              <a:extLst>
                <a:ext uri="{FF2B5EF4-FFF2-40B4-BE49-F238E27FC236}">
                  <a16:creationId xmlns:a16="http://schemas.microsoft.com/office/drawing/2014/main" id="{6720D7BD-C1BC-40FE-4F79-5087712494E4}"/>
                </a:ext>
              </a:extLst>
            </p:cNvPr>
            <p:cNvSpPr/>
            <p:nvPr/>
          </p:nvSpPr>
          <p:spPr>
            <a:xfrm>
              <a:off x="1130050" y="3744325"/>
              <a:ext cx="3687300" cy="262800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CN" sz="1600" dirty="0">
                  <a:latin typeface="Lexend"/>
                  <a:ea typeface="Lexend"/>
                  <a:cs typeface="Lexend"/>
                  <a:sym typeface="Lexend"/>
                </a:rPr>
                <a:t>Key/Value Caches</a:t>
              </a:r>
              <a:endParaRPr sz="1600" dirty="0">
                <a:latin typeface="Lexend"/>
                <a:ea typeface="Lexend"/>
                <a:cs typeface="Lexend"/>
                <a:sym typeface="Lexend"/>
              </a:endParaRPr>
            </a:p>
          </p:txBody>
        </p:sp>
        <p:grpSp>
          <p:nvGrpSpPr>
            <p:cNvPr id="10" name="Google Shape;92;p15">
              <a:extLst>
                <a:ext uri="{FF2B5EF4-FFF2-40B4-BE49-F238E27FC236}">
                  <a16:creationId xmlns:a16="http://schemas.microsoft.com/office/drawing/2014/main" id="{1C048B42-B2E2-E0D0-E4F0-CC1E9FB21A86}"/>
                </a:ext>
              </a:extLst>
            </p:cNvPr>
            <p:cNvGrpSpPr/>
            <p:nvPr/>
          </p:nvGrpSpPr>
          <p:grpSpPr>
            <a:xfrm>
              <a:off x="1130050" y="3237450"/>
              <a:ext cx="6870300" cy="424200"/>
              <a:chOff x="520450" y="1637250"/>
              <a:chExt cx="6870300" cy="424200"/>
            </a:xfrm>
          </p:grpSpPr>
          <p:sp>
            <p:nvSpPr>
              <p:cNvPr id="39" name="Google Shape;93;p15">
                <a:extLst>
                  <a:ext uri="{FF2B5EF4-FFF2-40B4-BE49-F238E27FC236}">
                    <a16:creationId xmlns:a16="http://schemas.microsoft.com/office/drawing/2014/main" id="{81131DBF-2F5D-564E-9CF6-15F32AB87800}"/>
                  </a:ext>
                </a:extLst>
              </p:cNvPr>
              <p:cNvSpPr/>
              <p:nvPr/>
            </p:nvSpPr>
            <p:spPr>
              <a:xfrm>
                <a:off x="520450" y="1637250"/>
                <a:ext cx="445500" cy="424200"/>
              </a:xfrm>
              <a:prstGeom prst="rect">
                <a:avLst/>
              </a:prstGeom>
              <a:solidFill>
                <a:srgbClr val="B7CCE4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3660000" algn="bl" rotWithShape="0">
                  <a:srgbClr val="000000">
                    <a:alpha val="31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CN" sz="1700">
                    <a:latin typeface="Lexend"/>
                    <a:ea typeface="Lexend"/>
                    <a:cs typeface="Lexend"/>
                    <a:sym typeface="Lexend"/>
                  </a:rPr>
                  <a:t>To</a:t>
                </a:r>
                <a:endParaRPr sz="1700">
                  <a:latin typeface="Lexend"/>
                  <a:ea typeface="Lexend"/>
                  <a:cs typeface="Lexend"/>
                  <a:sym typeface="Lexend"/>
                </a:endParaRPr>
              </a:p>
            </p:txBody>
          </p:sp>
          <p:sp>
            <p:nvSpPr>
              <p:cNvPr id="40" name="Google Shape;94;p15">
                <a:extLst>
                  <a:ext uri="{FF2B5EF4-FFF2-40B4-BE49-F238E27FC236}">
                    <a16:creationId xmlns:a16="http://schemas.microsoft.com/office/drawing/2014/main" id="{65869986-637F-EE8F-0E6D-881305DC1DCE}"/>
                  </a:ext>
                </a:extLst>
              </p:cNvPr>
              <p:cNvSpPr/>
              <p:nvPr/>
            </p:nvSpPr>
            <p:spPr>
              <a:xfrm>
                <a:off x="965950" y="1637250"/>
                <a:ext cx="445500" cy="424200"/>
              </a:xfrm>
              <a:prstGeom prst="rect">
                <a:avLst/>
              </a:prstGeom>
              <a:solidFill>
                <a:srgbClr val="B7CCE4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3660000" algn="bl" rotWithShape="0">
                  <a:srgbClr val="000000">
                    <a:alpha val="31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CN" sz="1700" dirty="0">
                    <a:latin typeface="Lexend"/>
                    <a:ea typeface="Lexend"/>
                    <a:cs typeface="Lexend"/>
                    <a:sym typeface="Lexend"/>
                  </a:rPr>
                  <a:t>be</a:t>
                </a:r>
                <a:endParaRPr sz="1700" dirty="0">
                  <a:latin typeface="Lexend"/>
                  <a:ea typeface="Lexend"/>
                  <a:cs typeface="Lexend"/>
                  <a:sym typeface="Lexend"/>
                </a:endParaRPr>
              </a:p>
            </p:txBody>
          </p:sp>
          <p:sp>
            <p:nvSpPr>
              <p:cNvPr id="41" name="Google Shape;95;p15">
                <a:extLst>
                  <a:ext uri="{FF2B5EF4-FFF2-40B4-BE49-F238E27FC236}">
                    <a16:creationId xmlns:a16="http://schemas.microsoft.com/office/drawing/2014/main" id="{BCE39BC2-C4CB-3F2E-1792-EE0CADCB6FCD}"/>
                  </a:ext>
                </a:extLst>
              </p:cNvPr>
              <p:cNvSpPr/>
              <p:nvPr/>
            </p:nvSpPr>
            <p:spPr>
              <a:xfrm>
                <a:off x="1411450" y="1637250"/>
                <a:ext cx="445500" cy="424200"/>
              </a:xfrm>
              <a:prstGeom prst="rect">
                <a:avLst/>
              </a:prstGeom>
              <a:solidFill>
                <a:srgbClr val="B7CCE4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3660000" algn="bl" rotWithShape="0">
                  <a:srgbClr val="000000">
                    <a:alpha val="31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CN" sz="1700">
                    <a:latin typeface="Lexend"/>
                    <a:ea typeface="Lexend"/>
                    <a:cs typeface="Lexend"/>
                    <a:sym typeface="Lexend"/>
                  </a:rPr>
                  <a:t>,</a:t>
                </a:r>
                <a:endParaRPr sz="1700">
                  <a:latin typeface="Lexend"/>
                  <a:ea typeface="Lexend"/>
                  <a:cs typeface="Lexend"/>
                  <a:sym typeface="Lexend"/>
                </a:endParaRPr>
              </a:p>
            </p:txBody>
          </p:sp>
          <p:sp>
            <p:nvSpPr>
              <p:cNvPr id="42" name="Google Shape;96;p15">
                <a:extLst>
                  <a:ext uri="{FF2B5EF4-FFF2-40B4-BE49-F238E27FC236}">
                    <a16:creationId xmlns:a16="http://schemas.microsoft.com/office/drawing/2014/main" id="{6AF40295-7610-9A17-F9F7-93FFA19DC873}"/>
                  </a:ext>
                </a:extLst>
              </p:cNvPr>
              <p:cNvSpPr/>
              <p:nvPr/>
            </p:nvSpPr>
            <p:spPr>
              <a:xfrm>
                <a:off x="1856950" y="1637250"/>
                <a:ext cx="445500" cy="424200"/>
              </a:xfrm>
              <a:prstGeom prst="rect">
                <a:avLst/>
              </a:prstGeom>
              <a:solidFill>
                <a:srgbClr val="B7CCE4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3660000" algn="bl" rotWithShape="0">
                  <a:srgbClr val="000000">
                    <a:alpha val="31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CN" sz="1700">
                    <a:latin typeface="Lexend"/>
                    <a:ea typeface="Lexend"/>
                    <a:cs typeface="Lexend"/>
                    <a:sym typeface="Lexend"/>
                  </a:rPr>
                  <a:t>or</a:t>
                </a:r>
                <a:endParaRPr sz="1700">
                  <a:latin typeface="Lexend"/>
                  <a:ea typeface="Lexend"/>
                  <a:cs typeface="Lexend"/>
                  <a:sym typeface="Lexend"/>
                </a:endParaRPr>
              </a:p>
            </p:txBody>
          </p:sp>
          <p:sp>
            <p:nvSpPr>
              <p:cNvPr id="43" name="Google Shape;97;p15">
                <a:extLst>
                  <a:ext uri="{FF2B5EF4-FFF2-40B4-BE49-F238E27FC236}">
                    <a16:creationId xmlns:a16="http://schemas.microsoft.com/office/drawing/2014/main" id="{A1928839-D5F6-C1DE-61CA-C20465CF29F9}"/>
                  </a:ext>
                </a:extLst>
              </p:cNvPr>
              <p:cNvSpPr/>
              <p:nvPr/>
            </p:nvSpPr>
            <p:spPr>
              <a:xfrm>
                <a:off x="2302450" y="1637250"/>
                <a:ext cx="597900" cy="424200"/>
              </a:xfrm>
              <a:prstGeom prst="rect">
                <a:avLst/>
              </a:prstGeom>
              <a:solidFill>
                <a:srgbClr val="B7CCE4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3660000" algn="bl" rotWithShape="0">
                  <a:srgbClr val="000000">
                    <a:alpha val="31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CN" sz="1700">
                    <a:latin typeface="Lexend"/>
                    <a:ea typeface="Lexend"/>
                    <a:cs typeface="Lexend"/>
                    <a:sym typeface="Lexend"/>
                  </a:rPr>
                  <a:t>not</a:t>
                </a:r>
                <a:endParaRPr sz="1700">
                  <a:latin typeface="Lexend"/>
                  <a:ea typeface="Lexend"/>
                  <a:cs typeface="Lexend"/>
                  <a:sym typeface="Lexend"/>
                </a:endParaRPr>
              </a:p>
            </p:txBody>
          </p:sp>
          <p:sp>
            <p:nvSpPr>
              <p:cNvPr id="44" name="Google Shape;98;p15">
                <a:extLst>
                  <a:ext uri="{FF2B5EF4-FFF2-40B4-BE49-F238E27FC236}">
                    <a16:creationId xmlns:a16="http://schemas.microsoft.com/office/drawing/2014/main" id="{5F8D2BFF-C2FA-3D06-162D-8AADE5CF3669}"/>
                  </a:ext>
                </a:extLst>
              </p:cNvPr>
              <p:cNvSpPr/>
              <p:nvPr/>
            </p:nvSpPr>
            <p:spPr>
              <a:xfrm>
                <a:off x="2900350" y="1637250"/>
                <a:ext cx="445500" cy="424200"/>
              </a:xfrm>
              <a:prstGeom prst="rect">
                <a:avLst/>
              </a:prstGeom>
              <a:solidFill>
                <a:srgbClr val="B7CCE4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3660000" algn="bl" rotWithShape="0">
                  <a:srgbClr val="000000">
                    <a:alpha val="31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CN" sz="1700" dirty="0">
                    <a:latin typeface="Lexend"/>
                    <a:ea typeface="Lexend"/>
                    <a:cs typeface="Lexend"/>
                    <a:sym typeface="Lexend"/>
                  </a:rPr>
                  <a:t>to</a:t>
                </a:r>
                <a:endParaRPr sz="1700" dirty="0">
                  <a:latin typeface="Lexend"/>
                  <a:ea typeface="Lexend"/>
                  <a:cs typeface="Lexend"/>
                  <a:sym typeface="Lexend"/>
                </a:endParaRPr>
              </a:p>
            </p:txBody>
          </p:sp>
          <p:sp>
            <p:nvSpPr>
              <p:cNvPr id="45" name="Google Shape;99;p15">
                <a:extLst>
                  <a:ext uri="{FF2B5EF4-FFF2-40B4-BE49-F238E27FC236}">
                    <a16:creationId xmlns:a16="http://schemas.microsoft.com/office/drawing/2014/main" id="{C592D608-B2F8-D520-6698-0E9585C06D09}"/>
                  </a:ext>
                </a:extLst>
              </p:cNvPr>
              <p:cNvSpPr/>
              <p:nvPr/>
            </p:nvSpPr>
            <p:spPr>
              <a:xfrm>
                <a:off x="3345850" y="1637250"/>
                <a:ext cx="445500" cy="424200"/>
              </a:xfrm>
              <a:prstGeom prst="rect">
                <a:avLst/>
              </a:prstGeom>
              <a:solidFill>
                <a:srgbClr val="B7CCE4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3660000" algn="bl" rotWithShape="0">
                  <a:srgbClr val="000000">
                    <a:alpha val="31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CN" sz="1700">
                    <a:latin typeface="Lexend"/>
                    <a:ea typeface="Lexend"/>
                    <a:cs typeface="Lexend"/>
                    <a:sym typeface="Lexend"/>
                  </a:rPr>
                  <a:t>be</a:t>
                </a:r>
                <a:endParaRPr sz="1700">
                  <a:latin typeface="Lexend"/>
                  <a:ea typeface="Lexend"/>
                  <a:cs typeface="Lexend"/>
                  <a:sym typeface="Lexend"/>
                </a:endParaRPr>
              </a:p>
            </p:txBody>
          </p:sp>
          <p:sp>
            <p:nvSpPr>
              <p:cNvPr id="46" name="Google Shape;100;p15">
                <a:extLst>
                  <a:ext uri="{FF2B5EF4-FFF2-40B4-BE49-F238E27FC236}">
                    <a16:creationId xmlns:a16="http://schemas.microsoft.com/office/drawing/2014/main" id="{39607DCC-DE14-0FB5-687C-32C63E9EAF31}"/>
                  </a:ext>
                </a:extLst>
              </p:cNvPr>
              <p:cNvSpPr/>
              <p:nvPr/>
            </p:nvSpPr>
            <p:spPr>
              <a:xfrm>
                <a:off x="4236850" y="1637250"/>
                <a:ext cx="714600" cy="424200"/>
              </a:xfrm>
              <a:prstGeom prst="rect">
                <a:avLst/>
              </a:prstGeom>
              <a:solidFill>
                <a:srgbClr val="E5B8B7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3660000" algn="bl" rotWithShape="0">
                  <a:srgbClr val="000000">
                    <a:alpha val="31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CN" sz="1700">
                    <a:latin typeface="Lexend"/>
                    <a:ea typeface="Lexend"/>
                    <a:cs typeface="Lexend"/>
                    <a:sym typeface="Lexend"/>
                  </a:rPr>
                  <a:t>that</a:t>
                </a:r>
                <a:endParaRPr sz="1700">
                  <a:latin typeface="Lexend"/>
                  <a:ea typeface="Lexend"/>
                  <a:cs typeface="Lexend"/>
                  <a:sym typeface="Lexend"/>
                </a:endParaRPr>
              </a:p>
            </p:txBody>
          </p:sp>
          <p:sp>
            <p:nvSpPr>
              <p:cNvPr id="47" name="Google Shape;101;p15">
                <a:extLst>
                  <a:ext uri="{FF2B5EF4-FFF2-40B4-BE49-F238E27FC236}">
                    <a16:creationId xmlns:a16="http://schemas.microsoft.com/office/drawing/2014/main" id="{46070F7F-684B-31BA-C9C1-22523787D7C3}"/>
                  </a:ext>
                </a:extLst>
              </p:cNvPr>
              <p:cNvSpPr/>
              <p:nvPr/>
            </p:nvSpPr>
            <p:spPr>
              <a:xfrm>
                <a:off x="4951450" y="1637250"/>
                <a:ext cx="445500" cy="424200"/>
              </a:xfrm>
              <a:prstGeom prst="rect">
                <a:avLst/>
              </a:prstGeom>
              <a:solidFill>
                <a:srgbClr val="FFF2CC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3660000" algn="bl" rotWithShape="0">
                  <a:srgbClr val="000000">
                    <a:alpha val="31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CN" sz="1700">
                    <a:latin typeface="Lexend"/>
                    <a:ea typeface="Lexend"/>
                    <a:cs typeface="Lexend"/>
                    <a:sym typeface="Lexend"/>
                  </a:rPr>
                  <a:t>is</a:t>
                </a:r>
                <a:endParaRPr sz="1700">
                  <a:latin typeface="Lexend"/>
                  <a:ea typeface="Lexend"/>
                  <a:cs typeface="Lexend"/>
                  <a:sym typeface="Lexend"/>
                </a:endParaRPr>
              </a:p>
            </p:txBody>
          </p:sp>
          <p:sp>
            <p:nvSpPr>
              <p:cNvPr id="48" name="Google Shape;102;p15">
                <a:extLst>
                  <a:ext uri="{FF2B5EF4-FFF2-40B4-BE49-F238E27FC236}">
                    <a16:creationId xmlns:a16="http://schemas.microsoft.com/office/drawing/2014/main" id="{C5AFA440-6682-6ED3-FC6D-45E4A06C2FDE}"/>
                  </a:ext>
                </a:extLst>
              </p:cNvPr>
              <p:cNvSpPr/>
              <p:nvPr/>
            </p:nvSpPr>
            <p:spPr>
              <a:xfrm>
                <a:off x="5396950" y="1637250"/>
                <a:ext cx="445500" cy="424200"/>
              </a:xfrm>
              <a:prstGeom prst="rect">
                <a:avLst/>
              </a:prstGeom>
              <a:solidFill>
                <a:srgbClr val="D9EAD3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3660000" algn="bl" rotWithShape="0">
                  <a:srgbClr val="000000">
                    <a:alpha val="31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CN" sz="1700">
                    <a:latin typeface="Lexend"/>
                    <a:ea typeface="Lexend"/>
                    <a:cs typeface="Lexend"/>
                    <a:sym typeface="Lexend"/>
                  </a:rPr>
                  <a:t>a</a:t>
                </a:r>
                <a:endParaRPr sz="1700">
                  <a:latin typeface="Lexend"/>
                  <a:ea typeface="Lexend"/>
                  <a:cs typeface="Lexend"/>
                  <a:sym typeface="Lexend"/>
                </a:endParaRPr>
              </a:p>
            </p:txBody>
          </p:sp>
          <p:sp>
            <p:nvSpPr>
              <p:cNvPr id="49" name="Google Shape;103;p15">
                <a:extLst>
                  <a:ext uri="{FF2B5EF4-FFF2-40B4-BE49-F238E27FC236}">
                    <a16:creationId xmlns:a16="http://schemas.microsoft.com/office/drawing/2014/main" id="{97CC86AE-1DAF-3DE2-B713-01A82EAE973C}"/>
                  </a:ext>
                </a:extLst>
              </p:cNvPr>
              <p:cNvSpPr/>
              <p:nvPr/>
            </p:nvSpPr>
            <p:spPr>
              <a:xfrm>
                <a:off x="5842450" y="1637250"/>
                <a:ext cx="1102800" cy="424200"/>
              </a:xfrm>
              <a:prstGeom prst="rect">
                <a:avLst/>
              </a:prstGeom>
              <a:solidFill>
                <a:srgbClr val="D9D2E9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3660000" algn="bl" rotWithShape="0">
                  <a:srgbClr val="000000">
                    <a:alpha val="31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CN" sz="1700">
                    <a:latin typeface="Lexend"/>
                    <a:ea typeface="Lexend"/>
                    <a:cs typeface="Lexend"/>
                    <a:sym typeface="Lexend"/>
                  </a:rPr>
                  <a:t>question</a:t>
                </a:r>
                <a:endParaRPr sz="1700">
                  <a:latin typeface="Lexend"/>
                  <a:ea typeface="Lexend"/>
                  <a:cs typeface="Lexend"/>
                  <a:sym typeface="Lexend"/>
                </a:endParaRPr>
              </a:p>
            </p:txBody>
          </p:sp>
          <p:sp>
            <p:nvSpPr>
              <p:cNvPr id="50" name="Google Shape;104;p15">
                <a:extLst>
                  <a:ext uri="{FF2B5EF4-FFF2-40B4-BE49-F238E27FC236}">
                    <a16:creationId xmlns:a16="http://schemas.microsoft.com/office/drawing/2014/main" id="{D42785F5-3FB9-FCA3-EC87-A255E95E32BA}"/>
                  </a:ext>
                </a:extLst>
              </p:cNvPr>
              <p:cNvSpPr/>
              <p:nvPr/>
            </p:nvSpPr>
            <p:spPr>
              <a:xfrm>
                <a:off x="3789575" y="1637250"/>
                <a:ext cx="445500" cy="424200"/>
              </a:xfrm>
              <a:prstGeom prst="rect">
                <a:avLst/>
              </a:prstGeom>
              <a:solidFill>
                <a:srgbClr val="B7CCE4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3660000" algn="bl" rotWithShape="0">
                  <a:srgbClr val="000000">
                    <a:alpha val="31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CN" sz="1700">
                    <a:latin typeface="Lexend"/>
                    <a:ea typeface="Lexend"/>
                    <a:cs typeface="Lexend"/>
                    <a:sym typeface="Lexend"/>
                  </a:rPr>
                  <a:t>,</a:t>
                </a:r>
                <a:endParaRPr sz="1700">
                  <a:latin typeface="Lexend"/>
                  <a:ea typeface="Lexend"/>
                  <a:cs typeface="Lexend"/>
                  <a:sym typeface="Lexend"/>
                </a:endParaRPr>
              </a:p>
            </p:txBody>
          </p:sp>
          <p:sp>
            <p:nvSpPr>
              <p:cNvPr id="51" name="Google Shape;105;p15">
                <a:extLst>
                  <a:ext uri="{FF2B5EF4-FFF2-40B4-BE49-F238E27FC236}">
                    <a16:creationId xmlns:a16="http://schemas.microsoft.com/office/drawing/2014/main" id="{4A190F44-2871-1174-C1D9-D74578ECB582}"/>
                  </a:ext>
                </a:extLst>
              </p:cNvPr>
              <p:cNvSpPr/>
              <p:nvPr/>
            </p:nvSpPr>
            <p:spPr>
              <a:xfrm>
                <a:off x="6945250" y="1637250"/>
                <a:ext cx="445500" cy="424200"/>
              </a:xfrm>
              <a:prstGeom prst="rect">
                <a:avLst/>
              </a:prstGeom>
              <a:solidFill>
                <a:srgbClr val="D9D9D9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3660000" algn="bl" rotWithShape="0">
                  <a:srgbClr val="000000">
                    <a:alpha val="31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CN" sz="1700" dirty="0">
                    <a:latin typeface="Lexend"/>
                    <a:ea typeface="Lexend"/>
                    <a:cs typeface="Lexend"/>
                    <a:sym typeface="Lexend"/>
                  </a:rPr>
                  <a:t>.</a:t>
                </a:r>
                <a:endParaRPr sz="1700" dirty="0">
                  <a:latin typeface="Lexend"/>
                  <a:ea typeface="Lexend"/>
                  <a:cs typeface="Lexend"/>
                  <a:sym typeface="Lexend"/>
                </a:endParaRPr>
              </a:p>
            </p:txBody>
          </p:sp>
        </p:grpSp>
        <p:sp>
          <p:nvSpPr>
            <p:cNvPr id="11" name="Google Shape;106;p15">
              <a:extLst>
                <a:ext uri="{FF2B5EF4-FFF2-40B4-BE49-F238E27FC236}">
                  <a16:creationId xmlns:a16="http://schemas.microsoft.com/office/drawing/2014/main" id="{D1477ABB-76E5-F7A2-BC8A-D01FCD0AE908}"/>
                </a:ext>
              </a:extLst>
            </p:cNvPr>
            <p:cNvSpPr/>
            <p:nvPr/>
          </p:nvSpPr>
          <p:spPr>
            <a:xfrm rot="-5400000">
              <a:off x="2800625" y="2750125"/>
              <a:ext cx="380700" cy="3257700"/>
            </a:xfrm>
            <a:prstGeom prst="leftBrace">
              <a:avLst>
                <a:gd name="adj1" fmla="val 50000"/>
                <a:gd name="adj2" fmla="val 50000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07;p15">
              <a:extLst>
                <a:ext uri="{FF2B5EF4-FFF2-40B4-BE49-F238E27FC236}">
                  <a16:creationId xmlns:a16="http://schemas.microsoft.com/office/drawing/2014/main" id="{F9CBAC9B-4302-C353-E6D8-6D8CAF5DC23A}"/>
                </a:ext>
              </a:extLst>
            </p:cNvPr>
            <p:cNvSpPr txBox="1"/>
            <p:nvPr/>
          </p:nvSpPr>
          <p:spPr>
            <a:xfrm>
              <a:off x="2253700" y="4639100"/>
              <a:ext cx="2054400" cy="38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CN" sz="1800">
                  <a:solidFill>
                    <a:schemeClr val="dk2"/>
                  </a:solidFill>
                  <a:latin typeface="Lexend"/>
                  <a:ea typeface="Lexend"/>
                  <a:cs typeface="Lexend"/>
                  <a:sym typeface="Lexend"/>
                </a:rPr>
                <a:t>Prefill Phase</a:t>
              </a:r>
              <a:endParaRPr sz="1800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  <p:sp>
          <p:nvSpPr>
            <p:cNvPr id="13" name="Google Shape;108;p15">
              <a:extLst>
                <a:ext uri="{FF2B5EF4-FFF2-40B4-BE49-F238E27FC236}">
                  <a16:creationId xmlns:a16="http://schemas.microsoft.com/office/drawing/2014/main" id="{23E0593D-FFC7-FF1E-D395-CC5E5327D0D8}"/>
                </a:ext>
              </a:extLst>
            </p:cNvPr>
            <p:cNvSpPr/>
            <p:nvPr/>
          </p:nvSpPr>
          <p:spPr>
            <a:xfrm rot="-5400000">
              <a:off x="6267625" y="3048925"/>
              <a:ext cx="380700" cy="2660100"/>
            </a:xfrm>
            <a:prstGeom prst="leftBrace">
              <a:avLst>
                <a:gd name="adj1" fmla="val 50000"/>
                <a:gd name="adj2" fmla="val 50000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09;p15">
              <a:extLst>
                <a:ext uri="{FF2B5EF4-FFF2-40B4-BE49-F238E27FC236}">
                  <a16:creationId xmlns:a16="http://schemas.microsoft.com/office/drawing/2014/main" id="{8C207E6F-0837-5069-7366-E9FF0FE17CAD}"/>
                </a:ext>
              </a:extLst>
            </p:cNvPr>
            <p:cNvSpPr txBox="1"/>
            <p:nvPr/>
          </p:nvSpPr>
          <p:spPr>
            <a:xfrm>
              <a:off x="5530300" y="4639100"/>
              <a:ext cx="2054400" cy="38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CN" sz="1800">
                  <a:solidFill>
                    <a:schemeClr val="dk2"/>
                  </a:solidFill>
                  <a:latin typeface="Lexend"/>
                  <a:ea typeface="Lexend"/>
                  <a:cs typeface="Lexend"/>
                  <a:sym typeface="Lexend"/>
                </a:rPr>
                <a:t>Decoding Phase</a:t>
              </a:r>
              <a:endParaRPr sz="1800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  <p:grpSp>
          <p:nvGrpSpPr>
            <p:cNvPr id="15" name="Google Shape;110;p15">
              <a:extLst>
                <a:ext uri="{FF2B5EF4-FFF2-40B4-BE49-F238E27FC236}">
                  <a16:creationId xmlns:a16="http://schemas.microsoft.com/office/drawing/2014/main" id="{33D35C9C-107B-1A1E-7398-E24C7C29D33D}"/>
                </a:ext>
              </a:extLst>
            </p:cNvPr>
            <p:cNvGrpSpPr/>
            <p:nvPr/>
          </p:nvGrpSpPr>
          <p:grpSpPr>
            <a:xfrm>
              <a:off x="1352800" y="2041240"/>
              <a:ext cx="3850950" cy="1737460"/>
              <a:chOff x="1352800" y="1965040"/>
              <a:chExt cx="3850950" cy="1737460"/>
            </a:xfrm>
          </p:grpSpPr>
          <p:pic>
            <p:nvPicPr>
              <p:cNvPr id="25" name="Google Shape;111;p15">
                <a:extLst>
                  <a:ext uri="{FF2B5EF4-FFF2-40B4-BE49-F238E27FC236}">
                    <a16:creationId xmlns:a16="http://schemas.microsoft.com/office/drawing/2014/main" id="{832C12C7-F936-B596-5E58-F4A16AE2C757}"/>
                  </a:ext>
                </a:extLst>
              </p:cNvPr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2247000" y="1965040"/>
                <a:ext cx="1932477" cy="819075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26" name="Google Shape;112;p15">
                <a:extLst>
                  <a:ext uri="{FF2B5EF4-FFF2-40B4-BE49-F238E27FC236}">
                    <a16:creationId xmlns:a16="http://schemas.microsoft.com/office/drawing/2014/main" id="{5DFE5FD9-3B29-0155-694D-B7757DB72088}"/>
                  </a:ext>
                </a:extLst>
              </p:cNvPr>
              <p:cNvGrpSpPr/>
              <p:nvPr/>
            </p:nvGrpSpPr>
            <p:grpSpPr>
              <a:xfrm>
                <a:off x="1352800" y="1965040"/>
                <a:ext cx="3850950" cy="1737460"/>
                <a:chOff x="1352800" y="1965040"/>
                <a:chExt cx="3850950" cy="1737460"/>
              </a:xfrm>
            </p:grpSpPr>
            <p:grpSp>
              <p:nvGrpSpPr>
                <p:cNvPr id="27" name="Google Shape;113;p15">
                  <a:extLst>
                    <a:ext uri="{FF2B5EF4-FFF2-40B4-BE49-F238E27FC236}">
                      <a16:creationId xmlns:a16="http://schemas.microsoft.com/office/drawing/2014/main" id="{6878E2D7-4573-736B-0D76-F3B53ADB9732}"/>
                    </a:ext>
                  </a:extLst>
                </p:cNvPr>
                <p:cNvGrpSpPr/>
                <p:nvPr/>
              </p:nvGrpSpPr>
              <p:grpSpPr>
                <a:xfrm>
                  <a:off x="1352800" y="2784150"/>
                  <a:ext cx="3269125" cy="377100"/>
                  <a:chOff x="1352800" y="2784150"/>
                  <a:chExt cx="3269125" cy="377100"/>
                </a:xfrm>
              </p:grpSpPr>
              <p:cxnSp>
                <p:nvCxnSpPr>
                  <p:cNvPr id="31" name="Google Shape;114;p15">
                    <a:extLst>
                      <a:ext uri="{FF2B5EF4-FFF2-40B4-BE49-F238E27FC236}">
                        <a16:creationId xmlns:a16="http://schemas.microsoft.com/office/drawing/2014/main" id="{0606E1FC-D5CF-4844-B8A3-0117CD967B14}"/>
                      </a:ext>
                    </a:extLst>
                  </p:cNvPr>
                  <p:cNvCxnSpPr>
                    <a:stCxn id="40" idx="0"/>
                  </p:cNvCxnSpPr>
                  <p:nvPr/>
                </p:nvCxnSpPr>
                <p:spPr>
                  <a:xfrm rot="10800000" flipH="1">
                    <a:off x="1798300" y="2797950"/>
                    <a:ext cx="776700" cy="36330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</p:spPr>
              </p:cxnSp>
              <p:cxnSp>
                <p:nvCxnSpPr>
                  <p:cNvPr id="32" name="Google Shape;115;p15">
                    <a:extLst>
                      <a:ext uri="{FF2B5EF4-FFF2-40B4-BE49-F238E27FC236}">
                        <a16:creationId xmlns:a16="http://schemas.microsoft.com/office/drawing/2014/main" id="{5EC8F659-160F-B59A-3406-CFBC3B1BB4EF}"/>
                      </a:ext>
                    </a:extLst>
                  </p:cNvPr>
                  <p:cNvCxnSpPr>
                    <a:stCxn id="43" idx="0"/>
                    <a:endCxn id="25" idx="2"/>
                  </p:cNvCxnSpPr>
                  <p:nvPr/>
                </p:nvCxnSpPr>
                <p:spPr>
                  <a:xfrm rot="10800000" flipH="1">
                    <a:off x="3211000" y="2784150"/>
                    <a:ext cx="2100" cy="37710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</p:spPr>
              </p:cxnSp>
              <p:cxnSp>
                <p:nvCxnSpPr>
                  <p:cNvPr id="33" name="Google Shape;116;p15">
                    <a:extLst>
                      <a:ext uri="{FF2B5EF4-FFF2-40B4-BE49-F238E27FC236}">
                        <a16:creationId xmlns:a16="http://schemas.microsoft.com/office/drawing/2014/main" id="{D4C12D96-5BDD-8656-22F8-8725C8AB3849}"/>
                      </a:ext>
                    </a:extLst>
                  </p:cNvPr>
                  <p:cNvCxnSpPr>
                    <a:stCxn id="39" idx="0"/>
                  </p:cNvCxnSpPr>
                  <p:nvPr/>
                </p:nvCxnSpPr>
                <p:spPr>
                  <a:xfrm rot="10800000" flipH="1">
                    <a:off x="1352800" y="2790750"/>
                    <a:ext cx="978000" cy="37050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</p:spPr>
              </p:cxnSp>
              <p:cxnSp>
                <p:nvCxnSpPr>
                  <p:cNvPr id="34" name="Google Shape;117;p15">
                    <a:extLst>
                      <a:ext uri="{FF2B5EF4-FFF2-40B4-BE49-F238E27FC236}">
                        <a16:creationId xmlns:a16="http://schemas.microsoft.com/office/drawing/2014/main" id="{368306E9-9420-3491-A7C4-AB6C5869A409}"/>
                      </a:ext>
                    </a:extLst>
                  </p:cNvPr>
                  <p:cNvCxnSpPr>
                    <a:stCxn id="41" idx="0"/>
                  </p:cNvCxnSpPr>
                  <p:nvPr/>
                </p:nvCxnSpPr>
                <p:spPr>
                  <a:xfrm rot="10800000" flipH="1">
                    <a:off x="2243800" y="2797950"/>
                    <a:ext cx="546600" cy="36330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</p:spPr>
              </p:cxnSp>
              <p:cxnSp>
                <p:nvCxnSpPr>
                  <p:cNvPr id="35" name="Google Shape;118;p15">
                    <a:extLst>
                      <a:ext uri="{FF2B5EF4-FFF2-40B4-BE49-F238E27FC236}">
                        <a16:creationId xmlns:a16="http://schemas.microsoft.com/office/drawing/2014/main" id="{CBE225F2-44D9-5F2C-363F-D8B92B8F6C30}"/>
                      </a:ext>
                    </a:extLst>
                  </p:cNvPr>
                  <p:cNvCxnSpPr>
                    <a:stCxn id="42" idx="0"/>
                  </p:cNvCxnSpPr>
                  <p:nvPr/>
                </p:nvCxnSpPr>
                <p:spPr>
                  <a:xfrm rot="10800000" flipH="1">
                    <a:off x="2689300" y="2797950"/>
                    <a:ext cx="316800" cy="36330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</p:spPr>
              </p:cxnSp>
              <p:cxnSp>
                <p:nvCxnSpPr>
                  <p:cNvPr id="36" name="Google Shape;119;p15">
                    <a:extLst>
                      <a:ext uri="{FF2B5EF4-FFF2-40B4-BE49-F238E27FC236}">
                        <a16:creationId xmlns:a16="http://schemas.microsoft.com/office/drawing/2014/main" id="{5EFE6529-9B27-E7A7-6E6C-7DD772540EF1}"/>
                      </a:ext>
                    </a:extLst>
                  </p:cNvPr>
                  <p:cNvCxnSpPr>
                    <a:stCxn id="44" idx="0"/>
                  </p:cNvCxnSpPr>
                  <p:nvPr/>
                </p:nvCxnSpPr>
                <p:spPr>
                  <a:xfrm rot="10800000">
                    <a:off x="3436900" y="2790750"/>
                    <a:ext cx="295800" cy="37050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</p:spPr>
              </p:cxnSp>
              <p:cxnSp>
                <p:nvCxnSpPr>
                  <p:cNvPr id="37" name="Google Shape;120;p15">
                    <a:extLst>
                      <a:ext uri="{FF2B5EF4-FFF2-40B4-BE49-F238E27FC236}">
                        <a16:creationId xmlns:a16="http://schemas.microsoft.com/office/drawing/2014/main" id="{633294E3-E922-86FE-C033-3EFC543ED5C3}"/>
                      </a:ext>
                    </a:extLst>
                  </p:cNvPr>
                  <p:cNvCxnSpPr>
                    <a:stCxn id="45" idx="0"/>
                  </p:cNvCxnSpPr>
                  <p:nvPr/>
                </p:nvCxnSpPr>
                <p:spPr>
                  <a:xfrm rot="10800000">
                    <a:off x="3717100" y="2797650"/>
                    <a:ext cx="461100" cy="36360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</p:spPr>
              </p:cxnSp>
              <p:cxnSp>
                <p:nvCxnSpPr>
                  <p:cNvPr id="38" name="Google Shape;121;p15">
                    <a:extLst>
                      <a:ext uri="{FF2B5EF4-FFF2-40B4-BE49-F238E27FC236}">
                        <a16:creationId xmlns:a16="http://schemas.microsoft.com/office/drawing/2014/main" id="{80C487FC-965F-904B-9A7B-5CDBD048E08B}"/>
                      </a:ext>
                    </a:extLst>
                  </p:cNvPr>
                  <p:cNvCxnSpPr>
                    <a:stCxn id="50" idx="0"/>
                  </p:cNvCxnSpPr>
                  <p:nvPr/>
                </p:nvCxnSpPr>
                <p:spPr>
                  <a:xfrm rot="10800000">
                    <a:off x="3997325" y="2790750"/>
                    <a:ext cx="624600" cy="37050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</p:spPr>
              </p:cxnSp>
            </p:grpSp>
            <p:grpSp>
              <p:nvGrpSpPr>
                <p:cNvPr id="28" name="Google Shape;122;p15">
                  <a:extLst>
                    <a:ext uri="{FF2B5EF4-FFF2-40B4-BE49-F238E27FC236}">
                      <a16:creationId xmlns:a16="http://schemas.microsoft.com/office/drawing/2014/main" id="{95A5D382-98BB-1A6B-7500-8E790D943CDB}"/>
                    </a:ext>
                  </a:extLst>
                </p:cNvPr>
                <p:cNvGrpSpPr/>
                <p:nvPr/>
              </p:nvGrpSpPr>
              <p:grpSpPr>
                <a:xfrm>
                  <a:off x="3213239" y="1965040"/>
                  <a:ext cx="1990511" cy="1737460"/>
                  <a:chOff x="3213239" y="1965040"/>
                  <a:chExt cx="1990511" cy="1737460"/>
                </a:xfrm>
              </p:grpSpPr>
              <p:cxnSp>
                <p:nvCxnSpPr>
                  <p:cNvPr id="29" name="Google Shape;123;p15">
                    <a:extLst>
                      <a:ext uri="{FF2B5EF4-FFF2-40B4-BE49-F238E27FC236}">
                        <a16:creationId xmlns:a16="http://schemas.microsoft.com/office/drawing/2014/main" id="{BCF606A6-4C6E-49A2-B9E0-9FF2683DD349}"/>
                      </a:ext>
                    </a:extLst>
                  </p:cNvPr>
                  <p:cNvCxnSpPr>
                    <a:stCxn id="25" idx="0"/>
                    <a:endCxn id="46" idx="2"/>
                  </p:cNvCxnSpPr>
                  <p:nvPr/>
                </p:nvCxnSpPr>
                <p:spPr>
                  <a:xfrm rot="-5400000" flipH="1">
                    <a:off x="3398339" y="1779940"/>
                    <a:ext cx="1620300" cy="1990500"/>
                  </a:xfrm>
                  <a:prstGeom prst="curvedConnector5">
                    <a:avLst>
                      <a:gd name="adj1" fmla="val -28655"/>
                      <a:gd name="adj2" fmla="val 65296"/>
                      <a:gd name="adj3" fmla="val 125189"/>
                    </a:avLst>
                  </a:prstGeom>
                  <a:noFill/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0" name="Google Shape;124;p15">
                    <a:extLst>
                      <a:ext uri="{FF2B5EF4-FFF2-40B4-BE49-F238E27FC236}">
                        <a16:creationId xmlns:a16="http://schemas.microsoft.com/office/drawing/2014/main" id="{4738A1FC-CEE2-7C70-0AE3-573ED5AF601F}"/>
                      </a:ext>
                    </a:extLst>
                  </p:cNvPr>
                  <p:cNvCxnSpPr/>
                  <p:nvPr/>
                </p:nvCxnSpPr>
                <p:spPr>
                  <a:xfrm rot="10800000" flipH="1">
                    <a:off x="5185450" y="3574400"/>
                    <a:ext cx="18300" cy="12810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</p:spPr>
              </p:cxnSp>
            </p:grpSp>
          </p:grpSp>
        </p:grpSp>
        <p:cxnSp>
          <p:nvCxnSpPr>
            <p:cNvPr id="16" name="Google Shape;125;p15">
              <a:extLst>
                <a:ext uri="{FF2B5EF4-FFF2-40B4-BE49-F238E27FC236}">
                  <a16:creationId xmlns:a16="http://schemas.microsoft.com/office/drawing/2014/main" id="{7DCFA717-7B85-989C-FB0B-45DAED04DB69}"/>
                </a:ext>
              </a:extLst>
            </p:cNvPr>
            <p:cNvCxnSpPr>
              <a:stCxn id="46" idx="0"/>
            </p:cNvCxnSpPr>
            <p:nvPr/>
          </p:nvCxnSpPr>
          <p:spPr>
            <a:xfrm rot="10800000" flipH="1">
              <a:off x="5203750" y="2869650"/>
              <a:ext cx="276600" cy="3678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7" name="Google Shape;126;p15">
              <a:extLst>
                <a:ext uri="{FF2B5EF4-FFF2-40B4-BE49-F238E27FC236}">
                  <a16:creationId xmlns:a16="http://schemas.microsoft.com/office/drawing/2014/main" id="{6541ADC4-F4B2-81A2-BCC8-C9FFFC2FE359}"/>
                </a:ext>
              </a:extLst>
            </p:cNvPr>
            <p:cNvCxnSpPr>
              <a:endCxn id="47" idx="2"/>
            </p:cNvCxnSpPr>
            <p:nvPr/>
          </p:nvCxnSpPr>
          <p:spPr>
            <a:xfrm rot="-5400000" flipH="1">
              <a:off x="4843150" y="2721000"/>
              <a:ext cx="1625700" cy="255600"/>
            </a:xfrm>
            <a:prstGeom prst="curvedConnector5">
              <a:avLst>
                <a:gd name="adj1" fmla="val -27336"/>
                <a:gd name="adj2" fmla="val 55849"/>
                <a:gd name="adj3" fmla="val 114648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8" name="Google Shape;127;p15">
              <a:extLst>
                <a:ext uri="{FF2B5EF4-FFF2-40B4-BE49-F238E27FC236}">
                  <a16:creationId xmlns:a16="http://schemas.microsoft.com/office/drawing/2014/main" id="{2BE0629A-05B8-B8AD-F98F-60ED58779036}"/>
                </a:ext>
              </a:extLst>
            </p:cNvPr>
            <p:cNvCxnSpPr>
              <a:stCxn id="47" idx="0"/>
            </p:cNvCxnSpPr>
            <p:nvPr/>
          </p:nvCxnSpPr>
          <p:spPr>
            <a:xfrm rot="10800000">
              <a:off x="5782000" y="2877450"/>
              <a:ext cx="1800" cy="3600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9" name="Google Shape;128;p15">
              <a:extLst>
                <a:ext uri="{FF2B5EF4-FFF2-40B4-BE49-F238E27FC236}">
                  <a16:creationId xmlns:a16="http://schemas.microsoft.com/office/drawing/2014/main" id="{2CE64A13-8E93-70D2-EF7D-DCDD07F38482}"/>
                </a:ext>
              </a:extLst>
            </p:cNvPr>
            <p:cNvCxnSpPr>
              <a:endCxn id="48" idx="2"/>
            </p:cNvCxnSpPr>
            <p:nvPr/>
          </p:nvCxnSpPr>
          <p:spPr>
            <a:xfrm rot="-5400000" flipH="1">
              <a:off x="5192950" y="2625300"/>
              <a:ext cx="1617600" cy="455100"/>
            </a:xfrm>
            <a:prstGeom prst="curvedConnector5">
              <a:avLst>
                <a:gd name="adj1" fmla="val -28463"/>
                <a:gd name="adj2" fmla="val 48824"/>
                <a:gd name="adj3" fmla="val 114721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0" name="Google Shape;129;p15">
              <a:extLst>
                <a:ext uri="{FF2B5EF4-FFF2-40B4-BE49-F238E27FC236}">
                  <a16:creationId xmlns:a16="http://schemas.microsoft.com/office/drawing/2014/main" id="{B1E600FD-16E6-C569-5EF6-F7BFD9F2866C}"/>
                </a:ext>
              </a:extLst>
            </p:cNvPr>
            <p:cNvCxnSpPr/>
            <p:nvPr/>
          </p:nvCxnSpPr>
          <p:spPr>
            <a:xfrm rot="10800000">
              <a:off x="6229300" y="2868875"/>
              <a:ext cx="1800" cy="3600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1" name="Google Shape;130;p15">
              <a:extLst>
                <a:ext uri="{FF2B5EF4-FFF2-40B4-BE49-F238E27FC236}">
                  <a16:creationId xmlns:a16="http://schemas.microsoft.com/office/drawing/2014/main" id="{33E39C7F-A577-277C-55D0-7742572C8BAD}"/>
                </a:ext>
              </a:extLst>
            </p:cNvPr>
            <p:cNvCxnSpPr>
              <a:endCxn id="49" idx="2"/>
            </p:cNvCxnSpPr>
            <p:nvPr/>
          </p:nvCxnSpPr>
          <p:spPr>
            <a:xfrm rot="-5400000" flipH="1">
              <a:off x="5802250" y="2460450"/>
              <a:ext cx="1617600" cy="784800"/>
            </a:xfrm>
            <a:prstGeom prst="curvedConnector5">
              <a:avLst>
                <a:gd name="adj1" fmla="val -27974"/>
                <a:gd name="adj2" fmla="val 44502"/>
                <a:gd name="adj3" fmla="val 114721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2" name="Google Shape;131;p15">
              <a:extLst>
                <a:ext uri="{FF2B5EF4-FFF2-40B4-BE49-F238E27FC236}">
                  <a16:creationId xmlns:a16="http://schemas.microsoft.com/office/drawing/2014/main" id="{15151759-2861-1F57-7937-207567E2DE38}"/>
                </a:ext>
              </a:extLst>
            </p:cNvPr>
            <p:cNvCxnSpPr/>
            <p:nvPr/>
          </p:nvCxnSpPr>
          <p:spPr>
            <a:xfrm rot="-5400000" flipH="1">
              <a:off x="6564250" y="2460450"/>
              <a:ext cx="1617600" cy="784800"/>
            </a:xfrm>
            <a:prstGeom prst="curvedConnector5">
              <a:avLst>
                <a:gd name="adj1" fmla="val -28955"/>
                <a:gd name="adj2" fmla="val 59267"/>
                <a:gd name="adj3" fmla="val 114721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3" name="Google Shape;132;p15">
              <a:extLst>
                <a:ext uri="{FF2B5EF4-FFF2-40B4-BE49-F238E27FC236}">
                  <a16:creationId xmlns:a16="http://schemas.microsoft.com/office/drawing/2014/main" id="{1C46DD40-3842-CE07-2259-3561FD320E4D}"/>
                </a:ext>
              </a:extLst>
            </p:cNvPr>
            <p:cNvCxnSpPr/>
            <p:nvPr/>
          </p:nvCxnSpPr>
          <p:spPr>
            <a:xfrm rot="10800000">
              <a:off x="7003450" y="2868875"/>
              <a:ext cx="1800" cy="3600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pic>
          <p:nvPicPr>
            <p:cNvPr id="24" name="Google Shape;133;p15">
              <a:extLst>
                <a:ext uri="{FF2B5EF4-FFF2-40B4-BE49-F238E27FC236}">
                  <a16:creationId xmlns:a16="http://schemas.microsoft.com/office/drawing/2014/main" id="{E4EBA139-4C51-7560-2B58-8692EC4E4A3D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415650" y="2041227"/>
              <a:ext cx="1932477" cy="81907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0953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57568AE-02E8-2419-31BF-9B873472F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One</a:t>
            </a:r>
            <a:r>
              <a:rPr kumimoji="1" lang="zh-CN" altLang="en-US" dirty="0"/>
              <a:t> </a:t>
            </a:r>
            <a:r>
              <a:rPr kumimoji="1" lang="en-US" altLang="zh-CN" dirty="0"/>
              <a:t>Pager</a:t>
            </a:r>
            <a:r>
              <a:rPr kumimoji="1" lang="zh-CN" altLang="en-US" dirty="0"/>
              <a:t> </a:t>
            </a:r>
            <a:r>
              <a:rPr kumimoji="1" lang="en-US" altLang="zh-CN" dirty="0"/>
              <a:t>for</a:t>
            </a:r>
            <a:r>
              <a:rPr kumimoji="1" lang="zh-CN" altLang="en-US" dirty="0"/>
              <a:t> </a:t>
            </a:r>
            <a:r>
              <a:rPr kumimoji="1" lang="en-US" altLang="zh-CN" dirty="0"/>
              <a:t>Prefill-Decode</a:t>
            </a:r>
            <a:r>
              <a:rPr kumimoji="1" lang="zh-CN" altLang="en-US" dirty="0"/>
              <a:t> </a:t>
            </a:r>
            <a:r>
              <a:rPr kumimoji="1" lang="en-US" altLang="zh-CN" dirty="0"/>
              <a:t>Disaggregation</a:t>
            </a:r>
            <a:endParaRPr kumimoji="1" lang="zh-CN" altLang="en-US" dirty="0"/>
          </a:p>
        </p:txBody>
      </p:sp>
      <p:pic>
        <p:nvPicPr>
          <p:cNvPr id="3" name="Google Shape;333;p24">
            <a:extLst>
              <a:ext uri="{FF2B5EF4-FFF2-40B4-BE49-F238E27FC236}">
                <a16:creationId xmlns:a16="http://schemas.microsoft.com/office/drawing/2014/main" id="{38FD0ABC-38E3-5620-855C-1E96B0A42BB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1545" y="1464091"/>
            <a:ext cx="6620513" cy="346685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080050C-0012-58EB-CC34-78E1773C4DC8}"/>
              </a:ext>
            </a:extLst>
          </p:cNvPr>
          <p:cNvSpPr txBox="1"/>
          <p:nvPr/>
        </p:nvSpPr>
        <p:spPr>
          <a:xfrm>
            <a:off x="911545" y="5152560"/>
            <a:ext cx="68703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zh-CN" sz="2000" dirty="0" err="1"/>
              <a:t>DistServe</a:t>
            </a:r>
            <a:r>
              <a:rPr lang="en" altLang="zh-CN" sz="2000" dirty="0"/>
              <a:t>: Disaggregating Prefill and Decoding for Goodput-optimized Large Language Model Serving</a:t>
            </a:r>
            <a:r>
              <a:rPr lang="zh-CN" altLang="en-US" sz="2000" dirty="0"/>
              <a:t> </a:t>
            </a:r>
            <a:r>
              <a:rPr lang="en-US" altLang="zh-CN" sz="2000" dirty="0"/>
              <a:t>[OSDI’24]</a:t>
            </a:r>
            <a:endParaRPr lang="zh-CN" altLang="en-US" sz="2000" dirty="0"/>
          </a:p>
        </p:txBody>
      </p:sp>
      <p:pic>
        <p:nvPicPr>
          <p:cNvPr id="5" name="Picture 4" descr="讲座预告：UCSD助理教授张昊——How to Train Your Vicuna：Finetuning and Serving LLMs ...">
            <a:extLst>
              <a:ext uri="{FF2B5EF4-FFF2-40B4-BE49-F238E27FC236}">
                <a16:creationId xmlns:a16="http://schemas.microsoft.com/office/drawing/2014/main" id="{2D9BFC59-AF76-1569-8E5D-6C3B84284E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9771" y="1256689"/>
            <a:ext cx="1908092" cy="1908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B34ADAC8-2712-9264-3F62-34C310F9CBD2}"/>
              </a:ext>
            </a:extLst>
          </p:cNvPr>
          <p:cNvSpPr txBox="1"/>
          <p:nvPr/>
        </p:nvSpPr>
        <p:spPr>
          <a:xfrm>
            <a:off x="8607273" y="3140241"/>
            <a:ext cx="2053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Hao Zhang (UCSD)</a:t>
            </a:r>
          </a:p>
        </p:txBody>
      </p:sp>
      <p:pic>
        <p:nvPicPr>
          <p:cNvPr id="7" name="Picture 8" descr="PKU Graduation II: In our hearts, in our minds">
            <a:extLst>
              <a:ext uri="{FF2B5EF4-FFF2-40B4-BE49-F238E27FC236}">
                <a16:creationId xmlns:a16="http://schemas.microsoft.com/office/drawing/2014/main" id="{72B74437-7ADF-6DA8-7A51-57A115110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9771" y="3901315"/>
            <a:ext cx="1908092" cy="1908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D4A3FF1F-0C30-88B8-C211-4C2AAA29A1D6}"/>
              </a:ext>
            </a:extLst>
          </p:cNvPr>
          <p:cNvSpPr txBox="1"/>
          <p:nvPr/>
        </p:nvSpPr>
        <p:spPr>
          <a:xfrm>
            <a:off x="8968972" y="5793591"/>
            <a:ext cx="1495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Xin Jin (PKU)</a:t>
            </a:r>
          </a:p>
        </p:txBody>
      </p:sp>
    </p:spTree>
    <p:extLst>
      <p:ext uri="{BB962C8B-B14F-4D97-AF65-F5344CB8AC3E}">
        <p14:creationId xmlns:p14="http://schemas.microsoft.com/office/powerpoint/2010/main" val="172328296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8915</TotalTime>
  <Words>3105</Words>
  <Application>Microsoft Macintosh PowerPoint</Application>
  <PresentationFormat>宽屏</PresentationFormat>
  <Paragraphs>469</Paragraphs>
  <Slides>32</Slides>
  <Notes>30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41" baseType="lpstr">
      <vt:lpstr>Microsoft YaHei</vt:lpstr>
      <vt:lpstr>Microsoft YaHei</vt:lpstr>
      <vt:lpstr>微软雅黑 Light</vt:lpstr>
      <vt:lpstr>Lexend</vt:lpstr>
      <vt:lpstr>Source Han Sans CN</vt:lpstr>
      <vt:lpstr>等线</vt:lpstr>
      <vt:lpstr>Arial</vt:lpstr>
      <vt:lpstr>Wingdings</vt:lpstr>
      <vt:lpstr>Office 主题​​</vt:lpstr>
      <vt:lpstr>PowerPoint 演示文稿</vt:lpstr>
      <vt:lpstr>PowerPoint 演示文稿</vt:lpstr>
      <vt:lpstr>The Progress of Large Language Model (LLM)</vt:lpstr>
      <vt:lpstr>PowerPoint 演示文稿</vt:lpstr>
      <vt:lpstr>PowerPoint 演示文稿</vt:lpstr>
      <vt:lpstr>PowerPoint 演示文稿</vt:lpstr>
      <vt:lpstr>Our Story Begins from 2023..</vt:lpstr>
      <vt:lpstr>Prefill for the First Token, Decode for the Rest</vt:lpstr>
      <vt:lpstr>One Pager for Prefill-Decode Disaggregation</vt:lpstr>
      <vt:lpstr>Evaluation: Double Per-GPU Throughput under SLO</vt:lpstr>
      <vt:lpstr>Behind-the-Scene Story: Challenges Raised by OSDI Reviewers</vt:lpstr>
      <vt:lpstr>Additional Gain from PD Disaggregation + Heterogeneous GPUs</vt:lpstr>
      <vt:lpstr>Tussle between Inference Framework and Inference Cluster</vt:lpstr>
      <vt:lpstr>PowerPoint 演示文稿</vt:lpstr>
      <vt:lpstr>Zoom in Decoding: the More Challenging Part</vt:lpstr>
      <vt:lpstr>The Basis of Decoding</vt:lpstr>
      <vt:lpstr>Difference between Attention and FFN during Decoding</vt:lpstr>
      <vt:lpstr>Attention-FFN Disaggregation (AFD)</vt:lpstr>
      <vt:lpstr>Performance Gains, Homogeneous and Heterogeneous AFD</vt:lpstr>
      <vt:lpstr>The Challenges of Heterogeneous AFD -- déjà vu？  </vt:lpstr>
      <vt:lpstr>PowerPoint 演示文稿</vt:lpstr>
      <vt:lpstr>PowerPoint 演示文稿</vt:lpstr>
      <vt:lpstr>Existing High-Bandwidth Domain (HBD) Architectures</vt:lpstr>
      <vt:lpstr>Switch-centric HBDs</vt:lpstr>
      <vt:lpstr>GPU-centric HBDs </vt:lpstr>
      <vt:lpstr>Our Solution: InifiniteHBD</vt:lpstr>
      <vt:lpstr>Design #1: OCS Transceiver (OCSTrx)</vt:lpstr>
      <vt:lpstr>Design #2: Reconfigurable K-hop Ring</vt:lpstr>
      <vt:lpstr>Evaluation: Fault Resilience Simulation</vt:lpstr>
      <vt:lpstr>Evaluation: Cost and Power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a36739</dc:creator>
  <cp:lastModifiedBy>Yibo Zhu</cp:lastModifiedBy>
  <cp:revision>150</cp:revision>
  <dcterms:created xsi:type="dcterms:W3CDTF">2026-02-01T09:09:33Z</dcterms:created>
  <dcterms:modified xsi:type="dcterms:W3CDTF">2026-08-06T06:22:27Z</dcterms:modified>
</cp:coreProperties>
</file>